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64" r:id="rId4"/>
    <p:sldId id="258" r:id="rId5"/>
    <p:sldId id="259" r:id="rId6"/>
    <p:sldId id="261" r:id="rId7"/>
    <p:sldId id="263" r:id="rId8"/>
    <p:sldId id="286" r:id="rId9"/>
    <p:sldId id="278" r:id="rId10"/>
    <p:sldId id="275" r:id="rId11"/>
    <p:sldId id="277" r:id="rId12"/>
    <p:sldId id="279" r:id="rId13"/>
    <p:sldId id="282" r:id="rId14"/>
    <p:sldId id="283" r:id="rId15"/>
    <p:sldId id="284" r:id="rId16"/>
    <p:sldId id="285" r:id="rId1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 Hairline" panose="020F0202020204030203" pitchFamily="34" charset="0"/>
      <p:regular r:id="rId27"/>
      <p:italic r:id="rId28"/>
    </p:embeddedFont>
    <p:embeddedFont>
      <p:font typeface="Titillium Web" panose="020B0604020202020204" charset="0"/>
      <p:regular r:id="rId29"/>
      <p:bold r:id="rId30"/>
      <p:italic r:id="rId31"/>
      <p:boldItalic r:id="rId32"/>
    </p:embeddedFont>
    <p:embeddedFont>
      <p:font typeface="Lato Light" panose="020F0302020204030203" pitchFamily="3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6DD662-3B21-4F76-80BD-C0A6C66E43F0}">
  <a:tblStyle styleId="{DC6DD662-3B21-4F76-80BD-C0A6C66E43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CONTRATACIÓN PIC</a:t>
            </a:r>
            <a:r>
              <a:rPr lang="es-CO" baseline="0"/>
              <a:t> 2017-2021</a:t>
            </a:r>
          </a:p>
          <a:p>
            <a:pPr>
              <a:defRPr/>
            </a:pP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11111111111110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11111111111212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85067526415994E-16"/>
                  <c:y val="3.703703703703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Hoja1!$A$11:$E$11</c:f>
              <c:numCache>
                <c:formatCode>#,##0</c:formatCode>
                <c:ptCount val="5"/>
                <c:pt idx="0">
                  <c:v>103827958</c:v>
                </c:pt>
                <c:pt idx="1">
                  <c:v>117364512</c:v>
                </c:pt>
                <c:pt idx="2">
                  <c:v>104284367</c:v>
                </c:pt>
                <c:pt idx="3">
                  <c:v>180087806</c:v>
                </c:pt>
                <c:pt idx="4">
                  <c:v>173298403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220192"/>
        <c:axId val="1535991120"/>
      </c:lineChart>
      <c:catAx>
        <c:axId val="15362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5991120"/>
        <c:crosses val="autoZero"/>
        <c:auto val="1"/>
        <c:lblAlgn val="ctr"/>
        <c:lblOffset val="100"/>
        <c:noMultiLvlLbl val="0"/>
      </c:catAx>
      <c:valAx>
        <c:axId val="153599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622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81531-BEB4-445E-8F17-79660D3D5FF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BBCEEC0-9B55-4D2D-8289-C8BD9B15BA3B}">
      <dgm:prSet phldrT="[Texto]"/>
      <dgm:spPr/>
      <dgm:t>
        <a:bodyPr/>
        <a:lstStyle/>
        <a:p>
          <a:r>
            <a:rPr lang="es-CO" dirty="0" smtClean="0"/>
            <a:t>01  Análisis de situación de salud caracterización poblacional</a:t>
          </a:r>
          <a:endParaRPr lang="es-CO" dirty="0"/>
        </a:p>
      </dgm:t>
    </dgm:pt>
    <dgm:pt modelId="{1FDCEF56-71C2-491B-9C33-7823F09C06FA}" type="parTrans" cxnId="{01F8F36F-BA06-4621-A26A-639C101231C0}">
      <dgm:prSet/>
      <dgm:spPr/>
      <dgm:t>
        <a:bodyPr/>
        <a:lstStyle/>
        <a:p>
          <a:endParaRPr lang="es-CO"/>
        </a:p>
      </dgm:t>
    </dgm:pt>
    <dgm:pt modelId="{7619F4AE-7567-4CF5-948A-BFA7BBF42E69}" type="sibTrans" cxnId="{01F8F36F-BA06-4621-A26A-639C101231C0}">
      <dgm:prSet/>
      <dgm:spPr/>
      <dgm:t>
        <a:bodyPr/>
        <a:lstStyle/>
        <a:p>
          <a:endParaRPr lang="es-CO"/>
        </a:p>
      </dgm:t>
    </dgm:pt>
    <dgm:pt modelId="{1959F769-DCEF-40F0-922D-DE3F08F0B47A}">
      <dgm:prSet phldrT="[Texto]"/>
      <dgm:spPr/>
      <dgm:t>
        <a:bodyPr/>
        <a:lstStyle/>
        <a:p>
          <a:r>
            <a:rPr lang="es-CO" dirty="0" smtClean="0"/>
            <a:t>02 Plan de salud territorial</a:t>
          </a:r>
          <a:endParaRPr lang="es-CO" dirty="0"/>
        </a:p>
      </dgm:t>
    </dgm:pt>
    <dgm:pt modelId="{D0957C08-E973-42BC-A147-CDAC47C805DA}" type="parTrans" cxnId="{29FB5507-1E88-4D70-9C51-4F5CF4213780}">
      <dgm:prSet/>
      <dgm:spPr/>
      <dgm:t>
        <a:bodyPr/>
        <a:lstStyle/>
        <a:p>
          <a:endParaRPr lang="es-CO"/>
        </a:p>
      </dgm:t>
    </dgm:pt>
    <dgm:pt modelId="{FA88A450-5013-4844-BDDF-F5DE60F257B6}" type="sibTrans" cxnId="{29FB5507-1E88-4D70-9C51-4F5CF4213780}">
      <dgm:prSet/>
      <dgm:spPr/>
      <dgm:t>
        <a:bodyPr/>
        <a:lstStyle/>
        <a:p>
          <a:endParaRPr lang="es-CO"/>
        </a:p>
      </dgm:t>
    </dgm:pt>
    <dgm:pt modelId="{3F49F0A5-B3B3-4529-91B4-31BC7A8D9D3B}">
      <dgm:prSet phldrT="[Texto]"/>
      <dgm:spPr/>
      <dgm:t>
        <a:bodyPr/>
        <a:lstStyle/>
        <a:p>
          <a:r>
            <a:rPr lang="es-CO" dirty="0" smtClean="0"/>
            <a:t>03 Plan de acción en salud </a:t>
          </a:r>
          <a:endParaRPr lang="es-CO" dirty="0"/>
        </a:p>
      </dgm:t>
    </dgm:pt>
    <dgm:pt modelId="{097F5B6A-8898-4BE8-A6CA-FB2AA55AEE38}" type="parTrans" cxnId="{7B65DAD2-5863-4604-A39F-2A51F92F1576}">
      <dgm:prSet/>
      <dgm:spPr/>
      <dgm:t>
        <a:bodyPr/>
        <a:lstStyle/>
        <a:p>
          <a:endParaRPr lang="es-CO"/>
        </a:p>
      </dgm:t>
    </dgm:pt>
    <dgm:pt modelId="{D8CF2C19-BA9A-4C30-86F5-09EC6BC53497}" type="sibTrans" cxnId="{7B65DAD2-5863-4604-A39F-2A51F92F1576}">
      <dgm:prSet/>
      <dgm:spPr/>
      <dgm:t>
        <a:bodyPr/>
        <a:lstStyle/>
        <a:p>
          <a:endParaRPr lang="es-CO"/>
        </a:p>
      </dgm:t>
    </dgm:pt>
    <dgm:pt modelId="{CF860549-4E5A-46D7-A648-838FAF58F75E}">
      <dgm:prSet phldrT="[Texto]"/>
      <dgm:spPr/>
      <dgm:t>
        <a:bodyPr/>
        <a:lstStyle/>
        <a:p>
          <a:r>
            <a:rPr lang="es-CO" dirty="0" smtClean="0"/>
            <a:t>04 Plan de intervenciones colectivas </a:t>
          </a:r>
          <a:endParaRPr lang="es-CO" dirty="0"/>
        </a:p>
      </dgm:t>
    </dgm:pt>
    <dgm:pt modelId="{2AFBFFFA-D5C7-4CDC-AB9D-BADB94C3B94B}" type="parTrans" cxnId="{8FBDE567-DA1F-4F76-AE69-0AA111857CBF}">
      <dgm:prSet/>
      <dgm:spPr/>
      <dgm:t>
        <a:bodyPr/>
        <a:lstStyle/>
        <a:p>
          <a:endParaRPr lang="es-CO"/>
        </a:p>
      </dgm:t>
    </dgm:pt>
    <dgm:pt modelId="{C492DE38-63A0-487B-837B-E3D629D49FFC}" type="sibTrans" cxnId="{8FBDE567-DA1F-4F76-AE69-0AA111857CBF}">
      <dgm:prSet/>
      <dgm:spPr/>
      <dgm:t>
        <a:bodyPr/>
        <a:lstStyle/>
        <a:p>
          <a:endParaRPr lang="es-CO"/>
        </a:p>
      </dgm:t>
    </dgm:pt>
    <dgm:pt modelId="{CCBBC521-FA0B-4FB3-AA1B-BEDF2F49B848}" type="pres">
      <dgm:prSet presAssocID="{3B581531-BEB4-445E-8F17-79660D3D5F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88B4DCD0-4EA0-4509-A8C7-15CD34BA8964}" type="pres">
      <dgm:prSet presAssocID="{7BBCEEC0-9B55-4D2D-8289-C8BD9B15BA3B}" presName="composite" presStyleCnt="0"/>
      <dgm:spPr/>
    </dgm:pt>
    <dgm:pt modelId="{E0C38239-4423-450B-A8AB-52EC92CAB094}" type="pres">
      <dgm:prSet presAssocID="{7BBCEEC0-9B55-4D2D-8289-C8BD9B15BA3B}" presName="LShape" presStyleLbl="alignNode1" presStyleIdx="0" presStyleCnt="7"/>
      <dgm:spPr/>
    </dgm:pt>
    <dgm:pt modelId="{11A5DFD7-042D-4A08-827B-D9A440BD07D2}" type="pres">
      <dgm:prSet presAssocID="{7BBCEEC0-9B55-4D2D-8289-C8BD9B15BA3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A42845-F322-41AF-9C23-737FA1588EAF}" type="pres">
      <dgm:prSet presAssocID="{7BBCEEC0-9B55-4D2D-8289-C8BD9B15BA3B}" presName="Triangle" presStyleLbl="alignNode1" presStyleIdx="1" presStyleCnt="7"/>
      <dgm:spPr/>
    </dgm:pt>
    <dgm:pt modelId="{F75FC84B-9378-4057-A98D-B4984DC703A4}" type="pres">
      <dgm:prSet presAssocID="{7619F4AE-7567-4CF5-948A-BFA7BBF42E69}" presName="sibTrans" presStyleCnt="0"/>
      <dgm:spPr/>
    </dgm:pt>
    <dgm:pt modelId="{E2318226-3A82-4E43-B210-FA4A329C26C7}" type="pres">
      <dgm:prSet presAssocID="{7619F4AE-7567-4CF5-948A-BFA7BBF42E69}" presName="space" presStyleCnt="0"/>
      <dgm:spPr/>
    </dgm:pt>
    <dgm:pt modelId="{75C60A01-53A1-4104-9E1F-58D347D94345}" type="pres">
      <dgm:prSet presAssocID="{1959F769-DCEF-40F0-922D-DE3F08F0B47A}" presName="composite" presStyleCnt="0"/>
      <dgm:spPr/>
    </dgm:pt>
    <dgm:pt modelId="{8838296D-F078-4CB9-982B-6084E45E4C61}" type="pres">
      <dgm:prSet presAssocID="{1959F769-DCEF-40F0-922D-DE3F08F0B47A}" presName="LShape" presStyleLbl="alignNode1" presStyleIdx="2" presStyleCnt="7"/>
      <dgm:spPr/>
    </dgm:pt>
    <dgm:pt modelId="{3BCA52A8-CDD5-4CAE-A5E6-FE2B4EDBAD1F}" type="pres">
      <dgm:prSet presAssocID="{1959F769-DCEF-40F0-922D-DE3F08F0B47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B94939-BBF8-4D2A-9F34-3B88C573C724}" type="pres">
      <dgm:prSet presAssocID="{1959F769-DCEF-40F0-922D-DE3F08F0B47A}" presName="Triangle" presStyleLbl="alignNode1" presStyleIdx="3" presStyleCnt="7"/>
      <dgm:spPr/>
    </dgm:pt>
    <dgm:pt modelId="{7E1A35A0-ADD2-49CF-A3BE-1B9755C20209}" type="pres">
      <dgm:prSet presAssocID="{FA88A450-5013-4844-BDDF-F5DE60F257B6}" presName="sibTrans" presStyleCnt="0"/>
      <dgm:spPr/>
    </dgm:pt>
    <dgm:pt modelId="{458F7BB2-658B-4C1D-A17C-B6B7282B11B6}" type="pres">
      <dgm:prSet presAssocID="{FA88A450-5013-4844-BDDF-F5DE60F257B6}" presName="space" presStyleCnt="0"/>
      <dgm:spPr/>
    </dgm:pt>
    <dgm:pt modelId="{0D1FBF41-48BD-4CF5-8EC9-A8AE4A25C3D3}" type="pres">
      <dgm:prSet presAssocID="{3F49F0A5-B3B3-4529-91B4-31BC7A8D9D3B}" presName="composite" presStyleCnt="0"/>
      <dgm:spPr/>
    </dgm:pt>
    <dgm:pt modelId="{3FB17004-B310-4A42-9252-913C1EFD0B02}" type="pres">
      <dgm:prSet presAssocID="{3F49F0A5-B3B3-4529-91B4-31BC7A8D9D3B}" presName="LShape" presStyleLbl="alignNode1" presStyleIdx="4" presStyleCnt="7"/>
      <dgm:spPr/>
    </dgm:pt>
    <dgm:pt modelId="{30DD2ABC-E8B8-498D-B2C7-DAA98F3C7557}" type="pres">
      <dgm:prSet presAssocID="{3F49F0A5-B3B3-4529-91B4-31BC7A8D9D3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4EADBE-F999-4AFD-8517-7D069A103058}" type="pres">
      <dgm:prSet presAssocID="{3F49F0A5-B3B3-4529-91B4-31BC7A8D9D3B}" presName="Triangle" presStyleLbl="alignNode1" presStyleIdx="5" presStyleCnt="7"/>
      <dgm:spPr/>
    </dgm:pt>
    <dgm:pt modelId="{A2A240B6-1A15-4B80-AA6B-E216338B57FC}" type="pres">
      <dgm:prSet presAssocID="{D8CF2C19-BA9A-4C30-86F5-09EC6BC53497}" presName="sibTrans" presStyleCnt="0"/>
      <dgm:spPr/>
    </dgm:pt>
    <dgm:pt modelId="{E58A19F7-786E-438D-8DA5-FC0044D786E7}" type="pres">
      <dgm:prSet presAssocID="{D8CF2C19-BA9A-4C30-86F5-09EC6BC53497}" presName="space" presStyleCnt="0"/>
      <dgm:spPr/>
    </dgm:pt>
    <dgm:pt modelId="{E7DA1E6A-A070-49A1-AB96-327069644F2A}" type="pres">
      <dgm:prSet presAssocID="{CF860549-4E5A-46D7-A648-838FAF58F75E}" presName="composite" presStyleCnt="0"/>
      <dgm:spPr/>
    </dgm:pt>
    <dgm:pt modelId="{28BDFD36-66E0-42B8-94E1-E388B9FD875D}" type="pres">
      <dgm:prSet presAssocID="{CF860549-4E5A-46D7-A648-838FAF58F75E}" presName="LShape" presStyleLbl="alignNode1" presStyleIdx="6" presStyleCnt="7"/>
      <dgm:spPr/>
    </dgm:pt>
    <dgm:pt modelId="{ECA9AA8E-BB74-4AF1-BE1C-187FC3C227BD}" type="pres">
      <dgm:prSet presAssocID="{CF860549-4E5A-46D7-A648-838FAF58F75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1F8F36F-BA06-4621-A26A-639C101231C0}" srcId="{3B581531-BEB4-445E-8F17-79660D3D5FFE}" destId="{7BBCEEC0-9B55-4D2D-8289-C8BD9B15BA3B}" srcOrd="0" destOrd="0" parTransId="{1FDCEF56-71C2-491B-9C33-7823F09C06FA}" sibTransId="{7619F4AE-7567-4CF5-948A-BFA7BBF42E69}"/>
    <dgm:cxn modelId="{FF95600B-2D93-443A-9570-FE807C4E4B69}" type="presOf" srcId="{3B581531-BEB4-445E-8F17-79660D3D5FFE}" destId="{CCBBC521-FA0B-4FB3-AA1B-BEDF2F49B848}" srcOrd="0" destOrd="0" presId="urn:microsoft.com/office/officeart/2009/3/layout/StepUpProcess"/>
    <dgm:cxn modelId="{7B65DAD2-5863-4604-A39F-2A51F92F1576}" srcId="{3B581531-BEB4-445E-8F17-79660D3D5FFE}" destId="{3F49F0A5-B3B3-4529-91B4-31BC7A8D9D3B}" srcOrd="2" destOrd="0" parTransId="{097F5B6A-8898-4BE8-A6CA-FB2AA55AEE38}" sibTransId="{D8CF2C19-BA9A-4C30-86F5-09EC6BC53497}"/>
    <dgm:cxn modelId="{AE2711A7-6C89-4577-BCCC-5C3657719CE6}" type="presOf" srcId="{1959F769-DCEF-40F0-922D-DE3F08F0B47A}" destId="{3BCA52A8-CDD5-4CAE-A5E6-FE2B4EDBAD1F}" srcOrd="0" destOrd="0" presId="urn:microsoft.com/office/officeart/2009/3/layout/StepUpProcess"/>
    <dgm:cxn modelId="{6E23DC03-931A-497A-8B81-586B2A72A7FC}" type="presOf" srcId="{CF860549-4E5A-46D7-A648-838FAF58F75E}" destId="{ECA9AA8E-BB74-4AF1-BE1C-187FC3C227BD}" srcOrd="0" destOrd="0" presId="urn:microsoft.com/office/officeart/2009/3/layout/StepUpProcess"/>
    <dgm:cxn modelId="{DEAF3AE7-3A53-450F-8CC7-84045E0407EE}" type="presOf" srcId="{3F49F0A5-B3B3-4529-91B4-31BC7A8D9D3B}" destId="{30DD2ABC-E8B8-498D-B2C7-DAA98F3C7557}" srcOrd="0" destOrd="0" presId="urn:microsoft.com/office/officeart/2009/3/layout/StepUpProcess"/>
    <dgm:cxn modelId="{E55E7D67-39E2-42B7-8CF1-E3A0491716D1}" type="presOf" srcId="{7BBCEEC0-9B55-4D2D-8289-C8BD9B15BA3B}" destId="{11A5DFD7-042D-4A08-827B-D9A440BD07D2}" srcOrd="0" destOrd="0" presId="urn:microsoft.com/office/officeart/2009/3/layout/StepUpProcess"/>
    <dgm:cxn modelId="{8FBDE567-DA1F-4F76-AE69-0AA111857CBF}" srcId="{3B581531-BEB4-445E-8F17-79660D3D5FFE}" destId="{CF860549-4E5A-46D7-A648-838FAF58F75E}" srcOrd="3" destOrd="0" parTransId="{2AFBFFFA-D5C7-4CDC-AB9D-BADB94C3B94B}" sibTransId="{C492DE38-63A0-487B-837B-E3D629D49FFC}"/>
    <dgm:cxn modelId="{29FB5507-1E88-4D70-9C51-4F5CF4213780}" srcId="{3B581531-BEB4-445E-8F17-79660D3D5FFE}" destId="{1959F769-DCEF-40F0-922D-DE3F08F0B47A}" srcOrd="1" destOrd="0" parTransId="{D0957C08-E973-42BC-A147-CDAC47C805DA}" sibTransId="{FA88A450-5013-4844-BDDF-F5DE60F257B6}"/>
    <dgm:cxn modelId="{160E07D5-E0A2-4888-B5EA-2B7F5B2DE499}" type="presParOf" srcId="{CCBBC521-FA0B-4FB3-AA1B-BEDF2F49B848}" destId="{88B4DCD0-4EA0-4509-A8C7-15CD34BA8964}" srcOrd="0" destOrd="0" presId="urn:microsoft.com/office/officeart/2009/3/layout/StepUpProcess"/>
    <dgm:cxn modelId="{091E33FE-3484-4866-9DC4-8BB6015D0C32}" type="presParOf" srcId="{88B4DCD0-4EA0-4509-A8C7-15CD34BA8964}" destId="{E0C38239-4423-450B-A8AB-52EC92CAB094}" srcOrd="0" destOrd="0" presId="urn:microsoft.com/office/officeart/2009/3/layout/StepUpProcess"/>
    <dgm:cxn modelId="{61329796-1B1B-4E1C-AB05-60188BC3F308}" type="presParOf" srcId="{88B4DCD0-4EA0-4509-A8C7-15CD34BA8964}" destId="{11A5DFD7-042D-4A08-827B-D9A440BD07D2}" srcOrd="1" destOrd="0" presId="urn:microsoft.com/office/officeart/2009/3/layout/StepUpProcess"/>
    <dgm:cxn modelId="{DD5CD767-E7C7-4D73-AA49-3E40FA738A28}" type="presParOf" srcId="{88B4DCD0-4EA0-4509-A8C7-15CD34BA8964}" destId="{10A42845-F322-41AF-9C23-737FA1588EAF}" srcOrd="2" destOrd="0" presId="urn:microsoft.com/office/officeart/2009/3/layout/StepUpProcess"/>
    <dgm:cxn modelId="{7056F5AA-7CFE-4C7C-B9EC-F59ACBB7372F}" type="presParOf" srcId="{CCBBC521-FA0B-4FB3-AA1B-BEDF2F49B848}" destId="{F75FC84B-9378-4057-A98D-B4984DC703A4}" srcOrd="1" destOrd="0" presId="urn:microsoft.com/office/officeart/2009/3/layout/StepUpProcess"/>
    <dgm:cxn modelId="{BE0B8B39-7544-4176-A18D-A604EA8EABBC}" type="presParOf" srcId="{F75FC84B-9378-4057-A98D-B4984DC703A4}" destId="{E2318226-3A82-4E43-B210-FA4A329C26C7}" srcOrd="0" destOrd="0" presId="urn:microsoft.com/office/officeart/2009/3/layout/StepUpProcess"/>
    <dgm:cxn modelId="{8B03BEDC-E99A-4CD3-B791-ED8DE25573A4}" type="presParOf" srcId="{CCBBC521-FA0B-4FB3-AA1B-BEDF2F49B848}" destId="{75C60A01-53A1-4104-9E1F-58D347D94345}" srcOrd="2" destOrd="0" presId="urn:microsoft.com/office/officeart/2009/3/layout/StepUpProcess"/>
    <dgm:cxn modelId="{75F1DB3D-6FE4-4966-9203-5E1BA9351C7F}" type="presParOf" srcId="{75C60A01-53A1-4104-9E1F-58D347D94345}" destId="{8838296D-F078-4CB9-982B-6084E45E4C61}" srcOrd="0" destOrd="0" presId="urn:microsoft.com/office/officeart/2009/3/layout/StepUpProcess"/>
    <dgm:cxn modelId="{B25997EA-CB1A-49A9-ACBE-02F1C284AC4D}" type="presParOf" srcId="{75C60A01-53A1-4104-9E1F-58D347D94345}" destId="{3BCA52A8-CDD5-4CAE-A5E6-FE2B4EDBAD1F}" srcOrd="1" destOrd="0" presId="urn:microsoft.com/office/officeart/2009/3/layout/StepUpProcess"/>
    <dgm:cxn modelId="{25DC7791-C6DA-41ED-87BA-2CEEA0F11B0B}" type="presParOf" srcId="{75C60A01-53A1-4104-9E1F-58D347D94345}" destId="{BAB94939-BBF8-4D2A-9F34-3B88C573C724}" srcOrd="2" destOrd="0" presId="urn:microsoft.com/office/officeart/2009/3/layout/StepUpProcess"/>
    <dgm:cxn modelId="{8576EDD6-6C0D-441B-A482-E67EE291E9D5}" type="presParOf" srcId="{CCBBC521-FA0B-4FB3-AA1B-BEDF2F49B848}" destId="{7E1A35A0-ADD2-49CF-A3BE-1B9755C20209}" srcOrd="3" destOrd="0" presId="urn:microsoft.com/office/officeart/2009/3/layout/StepUpProcess"/>
    <dgm:cxn modelId="{CD0B1243-1E11-42FC-83C3-D0FABF861807}" type="presParOf" srcId="{7E1A35A0-ADD2-49CF-A3BE-1B9755C20209}" destId="{458F7BB2-658B-4C1D-A17C-B6B7282B11B6}" srcOrd="0" destOrd="0" presId="urn:microsoft.com/office/officeart/2009/3/layout/StepUpProcess"/>
    <dgm:cxn modelId="{1670CB7D-FAF1-41CE-B81C-4CAF71D82DA0}" type="presParOf" srcId="{CCBBC521-FA0B-4FB3-AA1B-BEDF2F49B848}" destId="{0D1FBF41-48BD-4CF5-8EC9-A8AE4A25C3D3}" srcOrd="4" destOrd="0" presId="urn:microsoft.com/office/officeart/2009/3/layout/StepUpProcess"/>
    <dgm:cxn modelId="{B2B1F3B5-BF19-4BB4-B786-84FCE650F5CD}" type="presParOf" srcId="{0D1FBF41-48BD-4CF5-8EC9-A8AE4A25C3D3}" destId="{3FB17004-B310-4A42-9252-913C1EFD0B02}" srcOrd="0" destOrd="0" presId="urn:microsoft.com/office/officeart/2009/3/layout/StepUpProcess"/>
    <dgm:cxn modelId="{6ABA8364-C98D-4CFC-B41C-B0375C8B3218}" type="presParOf" srcId="{0D1FBF41-48BD-4CF5-8EC9-A8AE4A25C3D3}" destId="{30DD2ABC-E8B8-498D-B2C7-DAA98F3C7557}" srcOrd="1" destOrd="0" presId="urn:microsoft.com/office/officeart/2009/3/layout/StepUpProcess"/>
    <dgm:cxn modelId="{1EB37B8F-9019-4064-A140-0F78A6EDDC68}" type="presParOf" srcId="{0D1FBF41-48BD-4CF5-8EC9-A8AE4A25C3D3}" destId="{D74EADBE-F999-4AFD-8517-7D069A103058}" srcOrd="2" destOrd="0" presId="urn:microsoft.com/office/officeart/2009/3/layout/StepUpProcess"/>
    <dgm:cxn modelId="{9F623343-E462-4598-86C9-AC3F95F485F7}" type="presParOf" srcId="{CCBBC521-FA0B-4FB3-AA1B-BEDF2F49B848}" destId="{A2A240B6-1A15-4B80-AA6B-E216338B57FC}" srcOrd="5" destOrd="0" presId="urn:microsoft.com/office/officeart/2009/3/layout/StepUpProcess"/>
    <dgm:cxn modelId="{D2F9FC30-2B91-4BC9-BF2E-8CFC681B3922}" type="presParOf" srcId="{A2A240B6-1A15-4B80-AA6B-E216338B57FC}" destId="{E58A19F7-786E-438D-8DA5-FC0044D786E7}" srcOrd="0" destOrd="0" presId="urn:microsoft.com/office/officeart/2009/3/layout/StepUpProcess"/>
    <dgm:cxn modelId="{EAE24643-B766-4D09-9019-61D3BB551A93}" type="presParOf" srcId="{CCBBC521-FA0B-4FB3-AA1B-BEDF2F49B848}" destId="{E7DA1E6A-A070-49A1-AB96-327069644F2A}" srcOrd="6" destOrd="0" presId="urn:microsoft.com/office/officeart/2009/3/layout/StepUpProcess"/>
    <dgm:cxn modelId="{990E65E9-02A7-4482-9A99-D3305E74BFC9}" type="presParOf" srcId="{E7DA1E6A-A070-49A1-AB96-327069644F2A}" destId="{28BDFD36-66E0-42B8-94E1-E388B9FD875D}" srcOrd="0" destOrd="0" presId="urn:microsoft.com/office/officeart/2009/3/layout/StepUpProcess"/>
    <dgm:cxn modelId="{384A6BC4-DCCC-47BB-9008-B8A2A6A10200}" type="presParOf" srcId="{E7DA1E6A-A070-49A1-AB96-327069644F2A}" destId="{ECA9AA8E-BB74-4AF1-BE1C-187FC3C227B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10F0D-7A33-4789-A655-4972CF783D6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FF72215-2668-4AA7-B588-9A08AC6C084F}">
      <dgm:prSet phldrT="[Texto]"/>
      <dgm:spPr/>
      <dgm:t>
        <a:bodyPr/>
        <a:lstStyle/>
        <a:p>
          <a:r>
            <a:rPr lang="es-CO" dirty="0" smtClean="0"/>
            <a:t>1</a:t>
          </a:r>
          <a:endParaRPr lang="es-CO" dirty="0"/>
        </a:p>
      </dgm:t>
    </dgm:pt>
    <dgm:pt modelId="{3B7E02C9-E2EB-4702-AA1A-2C0D3D00FEA1}" type="parTrans" cxnId="{7FB537DF-B5C2-4A27-9819-B71867B522FE}">
      <dgm:prSet/>
      <dgm:spPr/>
      <dgm:t>
        <a:bodyPr/>
        <a:lstStyle/>
        <a:p>
          <a:endParaRPr lang="es-CO"/>
        </a:p>
      </dgm:t>
    </dgm:pt>
    <dgm:pt modelId="{F0B533F6-05FA-4327-90C8-9D138B301C1B}" type="sibTrans" cxnId="{7FB537DF-B5C2-4A27-9819-B71867B522FE}">
      <dgm:prSet/>
      <dgm:spPr/>
      <dgm:t>
        <a:bodyPr/>
        <a:lstStyle/>
        <a:p>
          <a:endParaRPr lang="es-CO"/>
        </a:p>
      </dgm:t>
    </dgm:pt>
    <dgm:pt modelId="{180D420E-DC2E-4424-9FBB-7C76CA5629CD}">
      <dgm:prSet phldrT="[Texto]"/>
      <dgm:spPr/>
      <dgm:t>
        <a:bodyPr/>
        <a:lstStyle/>
        <a:p>
          <a:r>
            <a:rPr lang="es-CO" dirty="0" smtClean="0"/>
            <a:t>3</a:t>
          </a:r>
          <a:endParaRPr lang="es-CO" dirty="0"/>
        </a:p>
      </dgm:t>
    </dgm:pt>
    <dgm:pt modelId="{23B32E6E-579C-4161-9FCC-2E9DE7B33960}" type="parTrans" cxnId="{7684F9D0-2773-4F20-B230-79FF27288AAD}">
      <dgm:prSet/>
      <dgm:spPr/>
      <dgm:t>
        <a:bodyPr/>
        <a:lstStyle/>
        <a:p>
          <a:endParaRPr lang="es-CO"/>
        </a:p>
      </dgm:t>
    </dgm:pt>
    <dgm:pt modelId="{43E20BFF-1484-4FBB-B91A-07AD780D546E}" type="sibTrans" cxnId="{7684F9D0-2773-4F20-B230-79FF27288AAD}">
      <dgm:prSet/>
      <dgm:spPr/>
      <dgm:t>
        <a:bodyPr/>
        <a:lstStyle/>
        <a:p>
          <a:endParaRPr lang="es-CO"/>
        </a:p>
      </dgm:t>
    </dgm:pt>
    <dgm:pt modelId="{21C4C2B1-F958-4E3C-8AFF-5FA334657122}">
      <dgm:prSet phldrT="[Texto]"/>
      <dgm:spPr/>
      <dgm:t>
        <a:bodyPr/>
        <a:lstStyle/>
        <a:p>
          <a:r>
            <a:rPr lang="es-CO" dirty="0" smtClean="0"/>
            <a:t>4</a:t>
          </a:r>
          <a:endParaRPr lang="es-CO" dirty="0"/>
        </a:p>
      </dgm:t>
    </dgm:pt>
    <dgm:pt modelId="{657F89FC-DEA1-4766-9033-157710D3D87A}" type="parTrans" cxnId="{EAE8EBBB-07A6-4D0C-8732-7B710EDAF4AA}">
      <dgm:prSet/>
      <dgm:spPr/>
      <dgm:t>
        <a:bodyPr/>
        <a:lstStyle/>
        <a:p>
          <a:endParaRPr lang="es-CO"/>
        </a:p>
      </dgm:t>
    </dgm:pt>
    <dgm:pt modelId="{B3ECA8C8-51BF-4A28-B0A8-2DF1D7597721}" type="sibTrans" cxnId="{EAE8EBBB-07A6-4D0C-8732-7B710EDAF4AA}">
      <dgm:prSet/>
      <dgm:spPr/>
      <dgm:t>
        <a:bodyPr/>
        <a:lstStyle/>
        <a:p>
          <a:endParaRPr lang="es-CO"/>
        </a:p>
      </dgm:t>
    </dgm:pt>
    <dgm:pt modelId="{F8924B0F-25CB-4D6B-926C-6492E4196BE1}">
      <dgm:prSet phldrT="[Texto]"/>
      <dgm:spPr/>
      <dgm:t>
        <a:bodyPr/>
        <a:lstStyle/>
        <a:p>
          <a:r>
            <a:rPr lang="es-CO" dirty="0" smtClean="0"/>
            <a:t>5</a:t>
          </a:r>
          <a:endParaRPr lang="es-CO" dirty="0"/>
        </a:p>
      </dgm:t>
    </dgm:pt>
    <dgm:pt modelId="{2A6BE155-F360-490A-8C83-ADC2DFF4011F}" type="parTrans" cxnId="{4E917C82-E583-4FE7-8936-6E2E35E5213D}">
      <dgm:prSet/>
      <dgm:spPr/>
      <dgm:t>
        <a:bodyPr/>
        <a:lstStyle/>
        <a:p>
          <a:endParaRPr lang="es-CO"/>
        </a:p>
      </dgm:t>
    </dgm:pt>
    <dgm:pt modelId="{F42DED93-F065-4EE7-8224-62C42364B22A}" type="sibTrans" cxnId="{4E917C82-E583-4FE7-8936-6E2E35E5213D}">
      <dgm:prSet/>
      <dgm:spPr/>
      <dgm:t>
        <a:bodyPr/>
        <a:lstStyle/>
        <a:p>
          <a:endParaRPr lang="es-CO"/>
        </a:p>
      </dgm:t>
    </dgm:pt>
    <dgm:pt modelId="{A6A663DE-F8DC-4137-BE93-82D7EA88AAF3}">
      <dgm:prSet phldrT="[Texto]"/>
      <dgm:spPr/>
      <dgm:t>
        <a:bodyPr/>
        <a:lstStyle/>
        <a:p>
          <a:r>
            <a:rPr lang="es-CO" dirty="0" smtClean="0"/>
            <a:t>6</a:t>
          </a:r>
          <a:endParaRPr lang="es-CO" dirty="0"/>
        </a:p>
      </dgm:t>
    </dgm:pt>
    <dgm:pt modelId="{3247DA44-D096-4961-AB5E-6A7335457E67}" type="parTrans" cxnId="{50AD316B-4AC5-4F9C-9C7F-99BEA4C61A8F}">
      <dgm:prSet/>
      <dgm:spPr/>
      <dgm:t>
        <a:bodyPr/>
        <a:lstStyle/>
        <a:p>
          <a:endParaRPr lang="es-CO"/>
        </a:p>
      </dgm:t>
    </dgm:pt>
    <dgm:pt modelId="{7C40C04D-F57A-425C-8746-6310C9DD71B8}" type="sibTrans" cxnId="{50AD316B-4AC5-4F9C-9C7F-99BEA4C61A8F}">
      <dgm:prSet/>
      <dgm:spPr/>
      <dgm:t>
        <a:bodyPr/>
        <a:lstStyle/>
        <a:p>
          <a:endParaRPr lang="es-CO"/>
        </a:p>
      </dgm:t>
    </dgm:pt>
    <dgm:pt modelId="{4596A583-28A5-493A-A34F-DBD38DFC74F4}">
      <dgm:prSet phldrT="[Texto]"/>
      <dgm:spPr/>
      <dgm:t>
        <a:bodyPr/>
        <a:lstStyle/>
        <a:p>
          <a:r>
            <a:rPr lang="es-CO" dirty="0" smtClean="0"/>
            <a:t>7</a:t>
          </a:r>
          <a:endParaRPr lang="es-CO" dirty="0"/>
        </a:p>
      </dgm:t>
    </dgm:pt>
    <dgm:pt modelId="{64F05CC5-1132-46D3-8658-BBC7BE1D9185}" type="parTrans" cxnId="{6375BC68-F0BF-40CF-BE86-FD8C209A8622}">
      <dgm:prSet/>
      <dgm:spPr/>
      <dgm:t>
        <a:bodyPr/>
        <a:lstStyle/>
        <a:p>
          <a:endParaRPr lang="es-CO"/>
        </a:p>
      </dgm:t>
    </dgm:pt>
    <dgm:pt modelId="{1E009DDC-F1C3-40B2-A707-631123EAE2C9}" type="sibTrans" cxnId="{6375BC68-F0BF-40CF-BE86-FD8C209A8622}">
      <dgm:prSet/>
      <dgm:spPr/>
      <dgm:t>
        <a:bodyPr/>
        <a:lstStyle/>
        <a:p>
          <a:endParaRPr lang="es-CO"/>
        </a:p>
      </dgm:t>
    </dgm:pt>
    <dgm:pt modelId="{9082ECCF-1B7B-4301-8340-A68935BDB5B4}">
      <dgm:prSet phldrT="[Texto]"/>
      <dgm:spPr/>
      <dgm:t>
        <a:bodyPr/>
        <a:lstStyle/>
        <a:p>
          <a:r>
            <a:rPr lang="es-CO" dirty="0" smtClean="0"/>
            <a:t>8</a:t>
          </a:r>
          <a:endParaRPr lang="es-CO" dirty="0"/>
        </a:p>
      </dgm:t>
    </dgm:pt>
    <dgm:pt modelId="{E4FFFE2A-854B-40B6-AD78-7D17FBD74D4F}" type="parTrans" cxnId="{3F1F13FE-58FA-4ECB-AB6E-B939CF23E534}">
      <dgm:prSet/>
      <dgm:spPr/>
      <dgm:t>
        <a:bodyPr/>
        <a:lstStyle/>
        <a:p>
          <a:endParaRPr lang="es-CO"/>
        </a:p>
      </dgm:t>
    </dgm:pt>
    <dgm:pt modelId="{5C439F48-9007-489A-9E8C-9FDE43539E1C}" type="sibTrans" cxnId="{3F1F13FE-58FA-4ECB-AB6E-B939CF23E534}">
      <dgm:prSet/>
      <dgm:spPr/>
      <dgm:t>
        <a:bodyPr/>
        <a:lstStyle/>
        <a:p>
          <a:endParaRPr lang="es-CO"/>
        </a:p>
      </dgm:t>
    </dgm:pt>
    <dgm:pt modelId="{BE58A430-07FA-4E30-8933-587B43504753}">
      <dgm:prSet phldrT="[Texto]"/>
      <dgm:spPr/>
      <dgm:t>
        <a:bodyPr/>
        <a:lstStyle/>
        <a:p>
          <a:r>
            <a:rPr lang="es-CO" dirty="0" smtClean="0"/>
            <a:t>2</a:t>
          </a:r>
          <a:endParaRPr lang="es-CO" dirty="0"/>
        </a:p>
      </dgm:t>
    </dgm:pt>
    <dgm:pt modelId="{5A557558-F11C-451A-8212-C3F120895E6E}" type="parTrans" cxnId="{9E31DE88-1E36-488C-8F48-1CE9119D8448}">
      <dgm:prSet/>
      <dgm:spPr/>
      <dgm:t>
        <a:bodyPr/>
        <a:lstStyle/>
        <a:p>
          <a:endParaRPr lang="es-CO"/>
        </a:p>
      </dgm:t>
    </dgm:pt>
    <dgm:pt modelId="{AF6FCB36-F1B6-4BD4-8AF0-9C0229F90DA8}" type="sibTrans" cxnId="{9E31DE88-1E36-488C-8F48-1CE9119D8448}">
      <dgm:prSet/>
      <dgm:spPr/>
      <dgm:t>
        <a:bodyPr/>
        <a:lstStyle/>
        <a:p>
          <a:endParaRPr lang="es-CO"/>
        </a:p>
      </dgm:t>
    </dgm:pt>
    <dgm:pt modelId="{428456AC-A26D-4CA4-AA7A-ED508F8782D9}" type="pres">
      <dgm:prSet presAssocID="{0A910F0D-7A33-4789-A655-4972CF783D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6CB1C04-D2EE-4516-A1C1-37C66C156D5F}" type="pres">
      <dgm:prSet presAssocID="{3FF72215-2668-4AA7-B588-9A08AC6C084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535E5E-7655-4C67-BF4F-8A93664A286B}" type="pres">
      <dgm:prSet presAssocID="{F0B533F6-05FA-4327-90C8-9D138B301C1B}" presName="sibTrans" presStyleLbl="sibTrans2D1" presStyleIdx="0" presStyleCnt="8"/>
      <dgm:spPr/>
      <dgm:t>
        <a:bodyPr/>
        <a:lstStyle/>
        <a:p>
          <a:endParaRPr lang="es-CO"/>
        </a:p>
      </dgm:t>
    </dgm:pt>
    <dgm:pt modelId="{6E1DCA0A-3439-48C8-BFD6-42659CA14FCE}" type="pres">
      <dgm:prSet presAssocID="{F0B533F6-05FA-4327-90C8-9D138B301C1B}" presName="connectorText" presStyleLbl="sibTrans2D1" presStyleIdx="0" presStyleCnt="8"/>
      <dgm:spPr/>
      <dgm:t>
        <a:bodyPr/>
        <a:lstStyle/>
        <a:p>
          <a:endParaRPr lang="es-CO"/>
        </a:p>
      </dgm:t>
    </dgm:pt>
    <dgm:pt modelId="{EF2BB2BE-960D-4B3F-B7DF-7449AB5688EE}" type="pres">
      <dgm:prSet presAssocID="{BE58A430-07FA-4E30-8933-587B4350475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968FB9-171B-4387-BF0F-FD3DCAB88378}" type="pres">
      <dgm:prSet presAssocID="{AF6FCB36-F1B6-4BD4-8AF0-9C0229F90DA8}" presName="sibTrans" presStyleLbl="sibTrans2D1" presStyleIdx="1" presStyleCnt="8"/>
      <dgm:spPr/>
      <dgm:t>
        <a:bodyPr/>
        <a:lstStyle/>
        <a:p>
          <a:endParaRPr lang="es-CO"/>
        </a:p>
      </dgm:t>
    </dgm:pt>
    <dgm:pt modelId="{6D20521D-1D32-418D-A182-9F80F2400D1C}" type="pres">
      <dgm:prSet presAssocID="{AF6FCB36-F1B6-4BD4-8AF0-9C0229F90DA8}" presName="connectorText" presStyleLbl="sibTrans2D1" presStyleIdx="1" presStyleCnt="8"/>
      <dgm:spPr/>
      <dgm:t>
        <a:bodyPr/>
        <a:lstStyle/>
        <a:p>
          <a:endParaRPr lang="es-CO"/>
        </a:p>
      </dgm:t>
    </dgm:pt>
    <dgm:pt modelId="{3975C3D2-E72B-4D24-9641-FA32C08522B5}" type="pres">
      <dgm:prSet presAssocID="{180D420E-DC2E-4424-9FBB-7C76CA5629C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A1B988-0B13-4386-A9F6-B5F5B50185CD}" type="pres">
      <dgm:prSet presAssocID="{43E20BFF-1484-4FBB-B91A-07AD780D546E}" presName="sibTrans" presStyleLbl="sibTrans2D1" presStyleIdx="2" presStyleCnt="8"/>
      <dgm:spPr/>
      <dgm:t>
        <a:bodyPr/>
        <a:lstStyle/>
        <a:p>
          <a:endParaRPr lang="es-CO"/>
        </a:p>
      </dgm:t>
    </dgm:pt>
    <dgm:pt modelId="{6BE28D05-3BA5-401E-B7A4-19ABB80D48F0}" type="pres">
      <dgm:prSet presAssocID="{43E20BFF-1484-4FBB-B91A-07AD780D546E}" presName="connectorText" presStyleLbl="sibTrans2D1" presStyleIdx="2" presStyleCnt="8"/>
      <dgm:spPr/>
      <dgm:t>
        <a:bodyPr/>
        <a:lstStyle/>
        <a:p>
          <a:endParaRPr lang="es-CO"/>
        </a:p>
      </dgm:t>
    </dgm:pt>
    <dgm:pt modelId="{73EC5649-8846-4173-BC66-0F9A63237997}" type="pres">
      <dgm:prSet presAssocID="{21C4C2B1-F958-4E3C-8AFF-5FA33465712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24C9C9-5323-479D-9C72-A3A297A8D240}" type="pres">
      <dgm:prSet presAssocID="{B3ECA8C8-51BF-4A28-B0A8-2DF1D7597721}" presName="sibTrans" presStyleLbl="sibTrans2D1" presStyleIdx="3" presStyleCnt="8"/>
      <dgm:spPr/>
      <dgm:t>
        <a:bodyPr/>
        <a:lstStyle/>
        <a:p>
          <a:endParaRPr lang="es-CO"/>
        </a:p>
      </dgm:t>
    </dgm:pt>
    <dgm:pt modelId="{C20BF896-FA96-4523-95AD-EB499753D8D3}" type="pres">
      <dgm:prSet presAssocID="{B3ECA8C8-51BF-4A28-B0A8-2DF1D7597721}" presName="connectorText" presStyleLbl="sibTrans2D1" presStyleIdx="3" presStyleCnt="8"/>
      <dgm:spPr/>
      <dgm:t>
        <a:bodyPr/>
        <a:lstStyle/>
        <a:p>
          <a:endParaRPr lang="es-CO"/>
        </a:p>
      </dgm:t>
    </dgm:pt>
    <dgm:pt modelId="{68601D42-BCAC-45F0-A2B2-8F7C6F4CC239}" type="pres">
      <dgm:prSet presAssocID="{F8924B0F-25CB-4D6B-926C-6492E4196BE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72E0A1-3DD2-4FDA-B407-F2A38F62C57D}" type="pres">
      <dgm:prSet presAssocID="{F42DED93-F065-4EE7-8224-62C42364B22A}" presName="sibTrans" presStyleLbl="sibTrans2D1" presStyleIdx="4" presStyleCnt="8"/>
      <dgm:spPr/>
      <dgm:t>
        <a:bodyPr/>
        <a:lstStyle/>
        <a:p>
          <a:endParaRPr lang="es-CO"/>
        </a:p>
      </dgm:t>
    </dgm:pt>
    <dgm:pt modelId="{697B00C9-5232-42B5-802A-BBEF5CFDBABB}" type="pres">
      <dgm:prSet presAssocID="{F42DED93-F065-4EE7-8224-62C42364B22A}" presName="connectorText" presStyleLbl="sibTrans2D1" presStyleIdx="4" presStyleCnt="8"/>
      <dgm:spPr/>
      <dgm:t>
        <a:bodyPr/>
        <a:lstStyle/>
        <a:p>
          <a:endParaRPr lang="es-CO"/>
        </a:p>
      </dgm:t>
    </dgm:pt>
    <dgm:pt modelId="{1676A8B7-8C9B-40CF-AB5D-03EA2AC76FE2}" type="pres">
      <dgm:prSet presAssocID="{A6A663DE-F8DC-4137-BE93-82D7EA88AAF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7FAA07-2843-4203-8C53-5B60D65496A4}" type="pres">
      <dgm:prSet presAssocID="{7C40C04D-F57A-425C-8746-6310C9DD71B8}" presName="sibTrans" presStyleLbl="sibTrans2D1" presStyleIdx="5" presStyleCnt="8"/>
      <dgm:spPr/>
      <dgm:t>
        <a:bodyPr/>
        <a:lstStyle/>
        <a:p>
          <a:endParaRPr lang="es-CO"/>
        </a:p>
      </dgm:t>
    </dgm:pt>
    <dgm:pt modelId="{FB1C0FAB-B7A2-492E-98F8-9309A8368340}" type="pres">
      <dgm:prSet presAssocID="{7C40C04D-F57A-425C-8746-6310C9DD71B8}" presName="connectorText" presStyleLbl="sibTrans2D1" presStyleIdx="5" presStyleCnt="8"/>
      <dgm:spPr/>
      <dgm:t>
        <a:bodyPr/>
        <a:lstStyle/>
        <a:p>
          <a:endParaRPr lang="es-CO"/>
        </a:p>
      </dgm:t>
    </dgm:pt>
    <dgm:pt modelId="{FB99DF61-CB67-431A-BFD9-9AA50649D562}" type="pres">
      <dgm:prSet presAssocID="{4596A583-28A5-493A-A34F-DBD38DFC74F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C10158-133F-4E9A-8977-D41896C56D6A}" type="pres">
      <dgm:prSet presAssocID="{1E009DDC-F1C3-40B2-A707-631123EAE2C9}" presName="sibTrans" presStyleLbl="sibTrans2D1" presStyleIdx="6" presStyleCnt="8"/>
      <dgm:spPr/>
      <dgm:t>
        <a:bodyPr/>
        <a:lstStyle/>
        <a:p>
          <a:endParaRPr lang="es-CO"/>
        </a:p>
      </dgm:t>
    </dgm:pt>
    <dgm:pt modelId="{7A1F1589-D31A-4F2E-B27E-B9E4842949FB}" type="pres">
      <dgm:prSet presAssocID="{1E009DDC-F1C3-40B2-A707-631123EAE2C9}" presName="connectorText" presStyleLbl="sibTrans2D1" presStyleIdx="6" presStyleCnt="8"/>
      <dgm:spPr/>
      <dgm:t>
        <a:bodyPr/>
        <a:lstStyle/>
        <a:p>
          <a:endParaRPr lang="es-CO"/>
        </a:p>
      </dgm:t>
    </dgm:pt>
    <dgm:pt modelId="{138F7E48-DC7A-4931-8378-10B0D315C8FA}" type="pres">
      <dgm:prSet presAssocID="{9082ECCF-1B7B-4301-8340-A68935BDB5B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326BED-E214-43A2-8979-4454A6EAEA10}" type="pres">
      <dgm:prSet presAssocID="{5C439F48-9007-489A-9E8C-9FDE43539E1C}" presName="sibTrans" presStyleLbl="sibTrans2D1" presStyleIdx="7" presStyleCnt="8"/>
      <dgm:spPr/>
      <dgm:t>
        <a:bodyPr/>
        <a:lstStyle/>
        <a:p>
          <a:endParaRPr lang="es-CO"/>
        </a:p>
      </dgm:t>
    </dgm:pt>
    <dgm:pt modelId="{A8B1423A-96D5-4B57-B173-703E6D62AA6C}" type="pres">
      <dgm:prSet presAssocID="{5C439F48-9007-489A-9E8C-9FDE43539E1C}" presName="connectorText" presStyleLbl="sibTrans2D1" presStyleIdx="7" presStyleCnt="8"/>
      <dgm:spPr/>
      <dgm:t>
        <a:bodyPr/>
        <a:lstStyle/>
        <a:p>
          <a:endParaRPr lang="es-CO"/>
        </a:p>
      </dgm:t>
    </dgm:pt>
  </dgm:ptLst>
  <dgm:cxnLst>
    <dgm:cxn modelId="{628787F9-B032-4404-BAB6-0D1D05DA3C05}" type="presOf" srcId="{3FF72215-2668-4AA7-B588-9A08AC6C084F}" destId="{46CB1C04-D2EE-4516-A1C1-37C66C156D5F}" srcOrd="0" destOrd="0" presId="urn:microsoft.com/office/officeart/2005/8/layout/cycle2"/>
    <dgm:cxn modelId="{48156F96-68B9-4A87-92AE-E952C499AD38}" type="presOf" srcId="{7C40C04D-F57A-425C-8746-6310C9DD71B8}" destId="{197FAA07-2843-4203-8C53-5B60D65496A4}" srcOrd="0" destOrd="0" presId="urn:microsoft.com/office/officeart/2005/8/layout/cycle2"/>
    <dgm:cxn modelId="{6375BC68-F0BF-40CF-BE86-FD8C209A8622}" srcId="{0A910F0D-7A33-4789-A655-4972CF783D6C}" destId="{4596A583-28A5-493A-A34F-DBD38DFC74F4}" srcOrd="6" destOrd="0" parTransId="{64F05CC5-1132-46D3-8658-BBC7BE1D9185}" sibTransId="{1E009DDC-F1C3-40B2-A707-631123EAE2C9}"/>
    <dgm:cxn modelId="{B095EA61-1B67-411F-9043-AA864C1865D0}" type="presOf" srcId="{F8924B0F-25CB-4D6B-926C-6492E4196BE1}" destId="{68601D42-BCAC-45F0-A2B2-8F7C6F4CC239}" srcOrd="0" destOrd="0" presId="urn:microsoft.com/office/officeart/2005/8/layout/cycle2"/>
    <dgm:cxn modelId="{0DE51A99-DC14-4F62-8DDF-88E920D494C5}" type="presOf" srcId="{AF6FCB36-F1B6-4BD4-8AF0-9C0229F90DA8}" destId="{DA968FB9-171B-4387-BF0F-FD3DCAB88378}" srcOrd="0" destOrd="0" presId="urn:microsoft.com/office/officeart/2005/8/layout/cycle2"/>
    <dgm:cxn modelId="{985DFE5B-1401-4018-AA1B-749A7BB13C7E}" type="presOf" srcId="{AF6FCB36-F1B6-4BD4-8AF0-9C0229F90DA8}" destId="{6D20521D-1D32-418D-A182-9F80F2400D1C}" srcOrd="1" destOrd="0" presId="urn:microsoft.com/office/officeart/2005/8/layout/cycle2"/>
    <dgm:cxn modelId="{5FE40000-1FC4-44D9-9985-F22C74BA5EE8}" type="presOf" srcId="{180D420E-DC2E-4424-9FBB-7C76CA5629CD}" destId="{3975C3D2-E72B-4D24-9641-FA32C08522B5}" srcOrd="0" destOrd="0" presId="urn:microsoft.com/office/officeart/2005/8/layout/cycle2"/>
    <dgm:cxn modelId="{A9754524-6FB8-4FA2-A202-3E4558B3E92F}" type="presOf" srcId="{7C40C04D-F57A-425C-8746-6310C9DD71B8}" destId="{FB1C0FAB-B7A2-492E-98F8-9309A8368340}" srcOrd="1" destOrd="0" presId="urn:microsoft.com/office/officeart/2005/8/layout/cycle2"/>
    <dgm:cxn modelId="{1E36EB9C-D5F2-4BF1-BF83-62BE958CB0DC}" type="presOf" srcId="{B3ECA8C8-51BF-4A28-B0A8-2DF1D7597721}" destId="{C20BF896-FA96-4523-95AD-EB499753D8D3}" srcOrd="1" destOrd="0" presId="urn:microsoft.com/office/officeart/2005/8/layout/cycle2"/>
    <dgm:cxn modelId="{B99A7CB7-8A75-4A7B-9574-234126A7C93A}" type="presOf" srcId="{43E20BFF-1484-4FBB-B91A-07AD780D546E}" destId="{5EA1B988-0B13-4386-A9F6-B5F5B50185CD}" srcOrd="0" destOrd="0" presId="urn:microsoft.com/office/officeart/2005/8/layout/cycle2"/>
    <dgm:cxn modelId="{A068FF39-9E78-43A1-B74F-ED02E29D9A2C}" type="presOf" srcId="{BE58A430-07FA-4E30-8933-587B43504753}" destId="{EF2BB2BE-960D-4B3F-B7DF-7449AB5688EE}" srcOrd="0" destOrd="0" presId="urn:microsoft.com/office/officeart/2005/8/layout/cycle2"/>
    <dgm:cxn modelId="{730E69E7-5D2B-4A8C-B15F-931B45393B23}" type="presOf" srcId="{F0B533F6-05FA-4327-90C8-9D138B301C1B}" destId="{6E1DCA0A-3439-48C8-BFD6-42659CA14FCE}" srcOrd="1" destOrd="0" presId="urn:microsoft.com/office/officeart/2005/8/layout/cycle2"/>
    <dgm:cxn modelId="{743BBA6A-8E59-48C0-A60D-D6D2595F43E8}" type="presOf" srcId="{1E009DDC-F1C3-40B2-A707-631123EAE2C9}" destId="{03C10158-133F-4E9A-8977-D41896C56D6A}" srcOrd="0" destOrd="0" presId="urn:microsoft.com/office/officeart/2005/8/layout/cycle2"/>
    <dgm:cxn modelId="{DD94D105-016B-4AB6-AA76-D77FB874416F}" type="presOf" srcId="{F42DED93-F065-4EE7-8224-62C42364B22A}" destId="{697B00C9-5232-42B5-802A-BBEF5CFDBABB}" srcOrd="1" destOrd="0" presId="urn:microsoft.com/office/officeart/2005/8/layout/cycle2"/>
    <dgm:cxn modelId="{85DF4572-8AA5-48F5-AE59-80709856E3B3}" type="presOf" srcId="{21C4C2B1-F958-4E3C-8AFF-5FA334657122}" destId="{73EC5649-8846-4173-BC66-0F9A63237997}" srcOrd="0" destOrd="0" presId="urn:microsoft.com/office/officeart/2005/8/layout/cycle2"/>
    <dgm:cxn modelId="{9E31DE88-1E36-488C-8F48-1CE9119D8448}" srcId="{0A910F0D-7A33-4789-A655-4972CF783D6C}" destId="{BE58A430-07FA-4E30-8933-587B43504753}" srcOrd="1" destOrd="0" parTransId="{5A557558-F11C-451A-8212-C3F120895E6E}" sibTransId="{AF6FCB36-F1B6-4BD4-8AF0-9C0229F90DA8}"/>
    <dgm:cxn modelId="{93F83A85-4928-4BA5-B89A-0936A3508A35}" type="presOf" srcId="{1E009DDC-F1C3-40B2-A707-631123EAE2C9}" destId="{7A1F1589-D31A-4F2E-B27E-B9E4842949FB}" srcOrd="1" destOrd="0" presId="urn:microsoft.com/office/officeart/2005/8/layout/cycle2"/>
    <dgm:cxn modelId="{3F0A1C7B-726C-4157-881C-663C13FB8D60}" type="presOf" srcId="{5C439F48-9007-489A-9E8C-9FDE43539E1C}" destId="{8C326BED-E214-43A2-8979-4454A6EAEA10}" srcOrd="0" destOrd="0" presId="urn:microsoft.com/office/officeart/2005/8/layout/cycle2"/>
    <dgm:cxn modelId="{0D36D6DC-AD8F-47F3-BC45-D402E1B3FBCB}" type="presOf" srcId="{9082ECCF-1B7B-4301-8340-A68935BDB5B4}" destId="{138F7E48-DC7A-4931-8378-10B0D315C8FA}" srcOrd="0" destOrd="0" presId="urn:microsoft.com/office/officeart/2005/8/layout/cycle2"/>
    <dgm:cxn modelId="{088151B9-3348-43FE-888C-4AD11DFED743}" type="presOf" srcId="{0A910F0D-7A33-4789-A655-4972CF783D6C}" destId="{428456AC-A26D-4CA4-AA7A-ED508F8782D9}" srcOrd="0" destOrd="0" presId="urn:microsoft.com/office/officeart/2005/8/layout/cycle2"/>
    <dgm:cxn modelId="{0BA224D6-B9A3-49E1-BBF8-37DD07699B62}" type="presOf" srcId="{B3ECA8C8-51BF-4A28-B0A8-2DF1D7597721}" destId="{4B24C9C9-5323-479D-9C72-A3A297A8D240}" srcOrd="0" destOrd="0" presId="urn:microsoft.com/office/officeart/2005/8/layout/cycle2"/>
    <dgm:cxn modelId="{EDDF5F4E-433A-4850-87A9-8F31B945C4B9}" type="presOf" srcId="{F0B533F6-05FA-4327-90C8-9D138B301C1B}" destId="{3C535E5E-7655-4C67-BF4F-8A93664A286B}" srcOrd="0" destOrd="0" presId="urn:microsoft.com/office/officeart/2005/8/layout/cycle2"/>
    <dgm:cxn modelId="{2EB5ACA2-0FE9-4A3D-9632-765BAFFC25B0}" type="presOf" srcId="{A6A663DE-F8DC-4137-BE93-82D7EA88AAF3}" destId="{1676A8B7-8C9B-40CF-AB5D-03EA2AC76FE2}" srcOrd="0" destOrd="0" presId="urn:microsoft.com/office/officeart/2005/8/layout/cycle2"/>
    <dgm:cxn modelId="{7684F9D0-2773-4F20-B230-79FF27288AAD}" srcId="{0A910F0D-7A33-4789-A655-4972CF783D6C}" destId="{180D420E-DC2E-4424-9FBB-7C76CA5629CD}" srcOrd="2" destOrd="0" parTransId="{23B32E6E-579C-4161-9FCC-2E9DE7B33960}" sibTransId="{43E20BFF-1484-4FBB-B91A-07AD780D546E}"/>
    <dgm:cxn modelId="{387BFB7D-A28B-4213-8FC1-82D5F472AAA6}" type="presOf" srcId="{5C439F48-9007-489A-9E8C-9FDE43539E1C}" destId="{A8B1423A-96D5-4B57-B173-703E6D62AA6C}" srcOrd="1" destOrd="0" presId="urn:microsoft.com/office/officeart/2005/8/layout/cycle2"/>
    <dgm:cxn modelId="{3F9F9822-E96C-49FA-9483-5A3CEFEC4A00}" type="presOf" srcId="{43E20BFF-1484-4FBB-B91A-07AD780D546E}" destId="{6BE28D05-3BA5-401E-B7A4-19ABB80D48F0}" srcOrd="1" destOrd="0" presId="urn:microsoft.com/office/officeart/2005/8/layout/cycle2"/>
    <dgm:cxn modelId="{E038F04C-BABA-4DDC-A6D2-73E722BFE532}" type="presOf" srcId="{F42DED93-F065-4EE7-8224-62C42364B22A}" destId="{AA72E0A1-3DD2-4FDA-B407-F2A38F62C57D}" srcOrd="0" destOrd="0" presId="urn:microsoft.com/office/officeart/2005/8/layout/cycle2"/>
    <dgm:cxn modelId="{4E917C82-E583-4FE7-8936-6E2E35E5213D}" srcId="{0A910F0D-7A33-4789-A655-4972CF783D6C}" destId="{F8924B0F-25CB-4D6B-926C-6492E4196BE1}" srcOrd="4" destOrd="0" parTransId="{2A6BE155-F360-490A-8C83-ADC2DFF4011F}" sibTransId="{F42DED93-F065-4EE7-8224-62C42364B22A}"/>
    <dgm:cxn modelId="{50AD316B-4AC5-4F9C-9C7F-99BEA4C61A8F}" srcId="{0A910F0D-7A33-4789-A655-4972CF783D6C}" destId="{A6A663DE-F8DC-4137-BE93-82D7EA88AAF3}" srcOrd="5" destOrd="0" parTransId="{3247DA44-D096-4961-AB5E-6A7335457E67}" sibTransId="{7C40C04D-F57A-425C-8746-6310C9DD71B8}"/>
    <dgm:cxn modelId="{7FB537DF-B5C2-4A27-9819-B71867B522FE}" srcId="{0A910F0D-7A33-4789-A655-4972CF783D6C}" destId="{3FF72215-2668-4AA7-B588-9A08AC6C084F}" srcOrd="0" destOrd="0" parTransId="{3B7E02C9-E2EB-4702-AA1A-2C0D3D00FEA1}" sibTransId="{F0B533F6-05FA-4327-90C8-9D138B301C1B}"/>
    <dgm:cxn modelId="{DBA3E445-F8E1-43B6-AC09-4333772FF42E}" type="presOf" srcId="{4596A583-28A5-493A-A34F-DBD38DFC74F4}" destId="{FB99DF61-CB67-431A-BFD9-9AA50649D562}" srcOrd="0" destOrd="0" presId="urn:microsoft.com/office/officeart/2005/8/layout/cycle2"/>
    <dgm:cxn modelId="{3F1F13FE-58FA-4ECB-AB6E-B939CF23E534}" srcId="{0A910F0D-7A33-4789-A655-4972CF783D6C}" destId="{9082ECCF-1B7B-4301-8340-A68935BDB5B4}" srcOrd="7" destOrd="0" parTransId="{E4FFFE2A-854B-40B6-AD78-7D17FBD74D4F}" sibTransId="{5C439F48-9007-489A-9E8C-9FDE43539E1C}"/>
    <dgm:cxn modelId="{EAE8EBBB-07A6-4D0C-8732-7B710EDAF4AA}" srcId="{0A910F0D-7A33-4789-A655-4972CF783D6C}" destId="{21C4C2B1-F958-4E3C-8AFF-5FA334657122}" srcOrd="3" destOrd="0" parTransId="{657F89FC-DEA1-4766-9033-157710D3D87A}" sibTransId="{B3ECA8C8-51BF-4A28-B0A8-2DF1D7597721}"/>
    <dgm:cxn modelId="{B2C33979-8D9E-4426-B966-AEC3BEACCFFB}" type="presParOf" srcId="{428456AC-A26D-4CA4-AA7A-ED508F8782D9}" destId="{46CB1C04-D2EE-4516-A1C1-37C66C156D5F}" srcOrd="0" destOrd="0" presId="urn:microsoft.com/office/officeart/2005/8/layout/cycle2"/>
    <dgm:cxn modelId="{E2CF4ADB-6805-496F-962D-C2D4B8FA0104}" type="presParOf" srcId="{428456AC-A26D-4CA4-AA7A-ED508F8782D9}" destId="{3C535E5E-7655-4C67-BF4F-8A93664A286B}" srcOrd="1" destOrd="0" presId="urn:microsoft.com/office/officeart/2005/8/layout/cycle2"/>
    <dgm:cxn modelId="{25C33457-8EB6-40FC-BB6C-52948B1CA498}" type="presParOf" srcId="{3C535E5E-7655-4C67-BF4F-8A93664A286B}" destId="{6E1DCA0A-3439-48C8-BFD6-42659CA14FCE}" srcOrd="0" destOrd="0" presId="urn:microsoft.com/office/officeart/2005/8/layout/cycle2"/>
    <dgm:cxn modelId="{F6E3EFAA-4AF5-4A46-A520-C4446D9442A4}" type="presParOf" srcId="{428456AC-A26D-4CA4-AA7A-ED508F8782D9}" destId="{EF2BB2BE-960D-4B3F-B7DF-7449AB5688EE}" srcOrd="2" destOrd="0" presId="urn:microsoft.com/office/officeart/2005/8/layout/cycle2"/>
    <dgm:cxn modelId="{C19D401B-809F-4374-B0BC-C831ABB031D7}" type="presParOf" srcId="{428456AC-A26D-4CA4-AA7A-ED508F8782D9}" destId="{DA968FB9-171B-4387-BF0F-FD3DCAB88378}" srcOrd="3" destOrd="0" presId="urn:microsoft.com/office/officeart/2005/8/layout/cycle2"/>
    <dgm:cxn modelId="{90FB8223-8D3B-458F-B198-A7466C65F8D9}" type="presParOf" srcId="{DA968FB9-171B-4387-BF0F-FD3DCAB88378}" destId="{6D20521D-1D32-418D-A182-9F80F2400D1C}" srcOrd="0" destOrd="0" presId="urn:microsoft.com/office/officeart/2005/8/layout/cycle2"/>
    <dgm:cxn modelId="{C34E68A1-8D46-4975-831A-A3CED8E67F2F}" type="presParOf" srcId="{428456AC-A26D-4CA4-AA7A-ED508F8782D9}" destId="{3975C3D2-E72B-4D24-9641-FA32C08522B5}" srcOrd="4" destOrd="0" presId="urn:microsoft.com/office/officeart/2005/8/layout/cycle2"/>
    <dgm:cxn modelId="{F1698BD6-F0B9-4EEA-B39C-6DA4BE2DFF0B}" type="presParOf" srcId="{428456AC-A26D-4CA4-AA7A-ED508F8782D9}" destId="{5EA1B988-0B13-4386-A9F6-B5F5B50185CD}" srcOrd="5" destOrd="0" presId="urn:microsoft.com/office/officeart/2005/8/layout/cycle2"/>
    <dgm:cxn modelId="{D28FE551-BA79-43F0-B4D6-41DC2DB668F2}" type="presParOf" srcId="{5EA1B988-0B13-4386-A9F6-B5F5B50185CD}" destId="{6BE28D05-3BA5-401E-B7A4-19ABB80D48F0}" srcOrd="0" destOrd="0" presId="urn:microsoft.com/office/officeart/2005/8/layout/cycle2"/>
    <dgm:cxn modelId="{59BD235D-0653-41C9-88DC-06CEEB4C208D}" type="presParOf" srcId="{428456AC-A26D-4CA4-AA7A-ED508F8782D9}" destId="{73EC5649-8846-4173-BC66-0F9A63237997}" srcOrd="6" destOrd="0" presId="urn:microsoft.com/office/officeart/2005/8/layout/cycle2"/>
    <dgm:cxn modelId="{66E7D5D7-F294-4720-9BEC-959553BFDAA4}" type="presParOf" srcId="{428456AC-A26D-4CA4-AA7A-ED508F8782D9}" destId="{4B24C9C9-5323-479D-9C72-A3A297A8D240}" srcOrd="7" destOrd="0" presId="urn:microsoft.com/office/officeart/2005/8/layout/cycle2"/>
    <dgm:cxn modelId="{CA61E235-655D-4164-88F6-DD67CB81AB51}" type="presParOf" srcId="{4B24C9C9-5323-479D-9C72-A3A297A8D240}" destId="{C20BF896-FA96-4523-95AD-EB499753D8D3}" srcOrd="0" destOrd="0" presId="urn:microsoft.com/office/officeart/2005/8/layout/cycle2"/>
    <dgm:cxn modelId="{3D7C5352-8FFC-46C9-B05D-DA31D1DC5343}" type="presParOf" srcId="{428456AC-A26D-4CA4-AA7A-ED508F8782D9}" destId="{68601D42-BCAC-45F0-A2B2-8F7C6F4CC239}" srcOrd="8" destOrd="0" presId="urn:microsoft.com/office/officeart/2005/8/layout/cycle2"/>
    <dgm:cxn modelId="{D3D387C3-2B2B-4027-98AE-5A56437BF1A7}" type="presParOf" srcId="{428456AC-A26D-4CA4-AA7A-ED508F8782D9}" destId="{AA72E0A1-3DD2-4FDA-B407-F2A38F62C57D}" srcOrd="9" destOrd="0" presId="urn:microsoft.com/office/officeart/2005/8/layout/cycle2"/>
    <dgm:cxn modelId="{29298D9D-7B4E-43B1-A12F-D3866F2410F2}" type="presParOf" srcId="{AA72E0A1-3DD2-4FDA-B407-F2A38F62C57D}" destId="{697B00C9-5232-42B5-802A-BBEF5CFDBABB}" srcOrd="0" destOrd="0" presId="urn:microsoft.com/office/officeart/2005/8/layout/cycle2"/>
    <dgm:cxn modelId="{24A03189-8BE2-4742-A8CE-A915B8ACEC1F}" type="presParOf" srcId="{428456AC-A26D-4CA4-AA7A-ED508F8782D9}" destId="{1676A8B7-8C9B-40CF-AB5D-03EA2AC76FE2}" srcOrd="10" destOrd="0" presId="urn:microsoft.com/office/officeart/2005/8/layout/cycle2"/>
    <dgm:cxn modelId="{7476DEE0-7E32-4542-8D26-DD16BFA2C289}" type="presParOf" srcId="{428456AC-A26D-4CA4-AA7A-ED508F8782D9}" destId="{197FAA07-2843-4203-8C53-5B60D65496A4}" srcOrd="11" destOrd="0" presId="urn:microsoft.com/office/officeart/2005/8/layout/cycle2"/>
    <dgm:cxn modelId="{3EF94EF1-1F0D-4EB1-BF3B-3A5A14852196}" type="presParOf" srcId="{197FAA07-2843-4203-8C53-5B60D65496A4}" destId="{FB1C0FAB-B7A2-492E-98F8-9309A8368340}" srcOrd="0" destOrd="0" presId="urn:microsoft.com/office/officeart/2005/8/layout/cycle2"/>
    <dgm:cxn modelId="{18FBE4B7-F031-45D9-B382-11CF5666E92C}" type="presParOf" srcId="{428456AC-A26D-4CA4-AA7A-ED508F8782D9}" destId="{FB99DF61-CB67-431A-BFD9-9AA50649D562}" srcOrd="12" destOrd="0" presId="urn:microsoft.com/office/officeart/2005/8/layout/cycle2"/>
    <dgm:cxn modelId="{284BFF66-2B94-4153-94DC-D26250A8D1EE}" type="presParOf" srcId="{428456AC-A26D-4CA4-AA7A-ED508F8782D9}" destId="{03C10158-133F-4E9A-8977-D41896C56D6A}" srcOrd="13" destOrd="0" presId="urn:microsoft.com/office/officeart/2005/8/layout/cycle2"/>
    <dgm:cxn modelId="{F183F600-9418-4C40-B9FC-91843134D766}" type="presParOf" srcId="{03C10158-133F-4E9A-8977-D41896C56D6A}" destId="{7A1F1589-D31A-4F2E-B27E-B9E4842949FB}" srcOrd="0" destOrd="0" presId="urn:microsoft.com/office/officeart/2005/8/layout/cycle2"/>
    <dgm:cxn modelId="{F14D2581-F657-4A24-8B47-503C5FC5714B}" type="presParOf" srcId="{428456AC-A26D-4CA4-AA7A-ED508F8782D9}" destId="{138F7E48-DC7A-4931-8378-10B0D315C8FA}" srcOrd="14" destOrd="0" presId="urn:microsoft.com/office/officeart/2005/8/layout/cycle2"/>
    <dgm:cxn modelId="{BA731A4A-7CAD-4782-91A8-7C9B64F99567}" type="presParOf" srcId="{428456AC-A26D-4CA4-AA7A-ED508F8782D9}" destId="{8C326BED-E214-43A2-8979-4454A6EAEA10}" srcOrd="15" destOrd="0" presId="urn:microsoft.com/office/officeart/2005/8/layout/cycle2"/>
    <dgm:cxn modelId="{3FACFC36-1ADD-4DFD-BF7B-D9574D1CF4D3}" type="presParOf" srcId="{8C326BED-E214-43A2-8979-4454A6EAEA10}" destId="{A8B1423A-96D5-4B57-B173-703E6D62AA6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986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91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713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690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50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4fe34cdf6_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4fe34cdf6_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55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62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2ad5b4435_6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62ad5b4435_6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32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41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0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92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75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31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94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33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witter.com/googledocs/status/73008724015664332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file:///E:\Users\PIC01\Desktop\Reuni&#243;n%20PIC%202021\ANEXO%20T&#201;CNICO.xlsx" TargetMode="External"/><Relationship Id="rId4" Type="http://schemas.openxmlformats.org/officeDocument/2006/relationships/hyperlink" Target="file:///E:\Users\PIC01\Desktop\Reuni&#243;n%20PIC%202021\ANEXO%20TECNICO%20PIC%20MUNICIPAL%202021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909455" y="3129283"/>
            <a:ext cx="561547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PLAN DE INTERVENCIONES COLECTIVAS (PIC)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/>
          <p:nvPr/>
        </p:nvSpPr>
        <p:spPr>
          <a:xfrm>
            <a:off x="95581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4294967295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4800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DRIVE</a:t>
            </a:r>
            <a:endParaRPr sz="4800" dirty="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10491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3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5" y="847149"/>
            <a:ext cx="1888500" cy="346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408877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6075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4294967295"/>
          </p:nvPr>
        </p:nvSpPr>
        <p:spPr>
          <a:xfrm>
            <a:off x="5283200" y="444300"/>
            <a:ext cx="334475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4400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FORMATOS </a:t>
            </a:r>
            <a:endParaRPr sz="4400" dirty="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75" y="910325"/>
            <a:ext cx="2493300" cy="333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FFFF"/>
                </a:solidFill>
              </a:rPr>
              <a:t>Gracias!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Change fill color and opacity.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9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9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9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9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9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9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9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9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9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64" name="Google Shape;364;p4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71" name="Google Shape;371;p4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76" name="Google Shape;376;p4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80" name="Google Shape;380;p4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86" name="Google Shape;386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90" name="Google Shape;390;p4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395" name="Google Shape;395;p4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01" name="Google Shape;401;p4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08" name="Google Shape;408;p4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11" name="Google Shape;411;p4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15" name="Google Shape;415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22" name="Google Shape;422;p4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28" name="Google Shape;428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32" name="Google Shape;432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33" name="Google Shape;433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3" name="Google Shape;443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50" name="Google Shape;450;p4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55" name="Google Shape;455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61" name="Google Shape;461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68" name="Google Shape;468;p4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73" name="Google Shape;473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78" name="Google Shape;478;p4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3" name="Google Shape;483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4" name="Google Shape;48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4" name="Google Shape;494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95" name="Google Shape;495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" name="Google Shape;498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99" name="Google Shape;49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9" name="Google Shape;509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10" name="Google Shape;510;p4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" name="Google Shape;514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15" name="Google Shape;51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5" name="Google Shape;525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26" name="Google Shape;526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34" name="Google Shape;534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39" name="Google Shape;539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44" name="Google Shape;544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50" name="Google Shape;550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57" name="Google Shape;557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61" name="Google Shape;561;p4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67" name="Google Shape;567;p4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74" name="Google Shape;574;p4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78" name="Google Shape;578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83" name="Google Shape;583;p4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90" name="Google Shape;590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98" name="Google Shape;598;p4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03" name="Google Shape;603;p4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07" name="Google Shape;607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11" name="Google Shape;611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16" name="Google Shape;616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21" name="Google Shape;621;p4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27" name="Google Shape;627;p4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34" name="Google Shape;634;p4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42" name="Google Shape;642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55" name="Google Shape;655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60" name="Google Shape;660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64" name="Google Shape;664;p4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71" name="Google Shape;671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80" name="Google Shape;680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693" name="Google Shape;693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06" name="Google Shape;706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19" name="Google Shape;719;p4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26" name="Google Shape;726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42" name="Google Shape;742;p4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48" name="Google Shape;748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49" name="Google Shape;749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53" name="Google Shape;753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57" name="Google Shape;757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0" name="Google Shape;760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61" name="Google Shape;761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4" name="Google Shape;764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65" name="Google Shape;765;p4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74" name="Google Shape;774;p4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799" name="Google Shape;799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00" name="Google Shape;80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03" name="Google Shape;803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06" name="Google Shape;806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8" name="Google Shape;808;p40"/>
          <p:cNvSpPr txBox="1">
            <a:spLocks noGrp="1"/>
          </p:cNvSpPr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09" name="Google Shape;809;p4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1"/>
          <p:cNvSpPr txBox="1"/>
          <p:nvPr/>
        </p:nvSpPr>
        <p:spPr>
          <a:xfrm>
            <a:off x="8843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Now you can use any emoji as an icon!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5" name="Google Shape;815;p41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990000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6" name="Google Shape;816;p4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15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3" name="Google Shape;823;p42"/>
          <p:cNvGrpSpPr/>
          <p:nvPr/>
        </p:nvGrpSpPr>
        <p:grpSpPr>
          <a:xfrm>
            <a:off x="981520" y="2209500"/>
            <a:ext cx="7762851" cy="892418"/>
            <a:chOff x="801125" y="3213932"/>
            <a:chExt cx="7762851" cy="892418"/>
          </a:xfrm>
        </p:grpSpPr>
        <p:grpSp>
          <p:nvGrpSpPr>
            <p:cNvPr id="824" name="Google Shape;824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25" name="Google Shape;825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6" name="Google Shape;826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7" name="Google Shape;827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28" name="Google Shape;828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9" name="Google Shape;829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0" name="Google Shape;830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31" name="Google Shape;831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2" name="Google Shape;832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3" name="Google Shape;833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34" name="Google Shape;834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5" name="Google Shape;835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06582" y="267700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600" dirty="0"/>
              <a:t>¿QUE ES </a:t>
            </a:r>
            <a:r>
              <a:rPr lang="en" sz="3600" dirty="0" smtClean="0"/>
              <a:t>?</a:t>
            </a:r>
            <a:endParaRPr sz="3600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3401471" y="1854378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CO" sz="1200" b="1" dirty="0">
                <a:latin typeface="Titillium Web"/>
                <a:ea typeface="Titillium Web"/>
                <a:cs typeface="Titillium Web"/>
                <a:sym typeface="Titillium Web"/>
              </a:rPr>
              <a:t>“Acciones  individuales de alta externalidad”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80819" y="1854378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s-CO" b="1" dirty="0">
                <a:latin typeface="Titillium Web"/>
                <a:ea typeface="Titillium Web"/>
                <a:cs typeface="Titillium Web"/>
                <a:sym typeface="Titillium Web"/>
              </a:rPr>
              <a:t>“Acciones colectivas”</a:t>
            </a:r>
            <a:endParaRPr lang="es-CO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2082319" y="1252824"/>
            <a:ext cx="2759825" cy="473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CO" sz="1200" dirty="0"/>
              <a:t>Plan de beneficios complementario a otros planes de beneficios.</a:t>
            </a:r>
            <a:endParaRPr sz="1200" dirty="0">
              <a:solidFill>
                <a:srgbClr val="B45F06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Google Shape;309;p39"/>
          <p:cNvSpPr/>
          <p:nvPr/>
        </p:nvSpPr>
        <p:spPr>
          <a:xfrm>
            <a:off x="4162513" y="3088478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10;p39"/>
          <p:cNvSpPr/>
          <p:nvPr/>
        </p:nvSpPr>
        <p:spPr>
          <a:xfrm>
            <a:off x="4761302" y="3091669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11;p39"/>
          <p:cNvSpPr/>
          <p:nvPr/>
        </p:nvSpPr>
        <p:spPr>
          <a:xfrm>
            <a:off x="5354211" y="3142175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641;p40"/>
          <p:cNvGrpSpPr/>
          <p:nvPr/>
        </p:nvGrpSpPr>
        <p:grpSpPr>
          <a:xfrm rot="20375269">
            <a:off x="965012" y="2818855"/>
            <a:ext cx="996174" cy="873974"/>
            <a:chOff x="1674084" y="3214987"/>
            <a:chExt cx="720142" cy="720027"/>
          </a:xfrm>
        </p:grpSpPr>
        <p:sp>
          <p:nvSpPr>
            <p:cNvPr id="15" name="Google Shape;642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43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44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5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646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7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8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49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0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1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52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653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589;p40"/>
          <p:cNvGrpSpPr/>
          <p:nvPr/>
        </p:nvGrpSpPr>
        <p:grpSpPr>
          <a:xfrm>
            <a:off x="1459595" y="3776845"/>
            <a:ext cx="1141951" cy="630996"/>
            <a:chOff x="1510757" y="3225422"/>
            <a:chExt cx="720214" cy="637347"/>
          </a:xfrm>
        </p:grpSpPr>
        <p:sp>
          <p:nvSpPr>
            <p:cNvPr id="28" name="Google Shape;590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91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92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93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94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95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96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36664" y="1346660"/>
            <a:ext cx="6105700" cy="30665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s-CO" sz="1800" b="1" dirty="0"/>
              <a:t>Resolución 518 del 24 de febrero de </a:t>
            </a:r>
            <a:r>
              <a:rPr lang="es-CO" sz="1800" b="1" dirty="0" smtClean="0"/>
              <a:t>2015</a:t>
            </a:r>
            <a:br>
              <a:rPr lang="es-CO" sz="1800" b="1" dirty="0" smtClean="0"/>
            </a:br>
            <a:r>
              <a:rPr lang="es-CO" sz="1800" dirty="0"/>
              <a:t/>
            </a:r>
            <a:br>
              <a:rPr lang="es-CO" sz="1800" dirty="0"/>
            </a:br>
            <a:r>
              <a:rPr lang="es-CO" sz="1800" dirty="0"/>
              <a:t>“ Por la cual se dictan disposiciones en relación con la Gestión de la Salud Pública y se establecen directrices para la ejecución, seguimiento y evaluación del plan de Salud Pública de Intervenciones Colectivas –PIC</a:t>
            </a:r>
            <a:r>
              <a:rPr lang="es-CO" sz="1800" dirty="0" smtClean="0"/>
              <a:t>”</a:t>
            </a:r>
            <a:br>
              <a:rPr lang="es-CO" sz="1800" dirty="0" smtClean="0"/>
            </a:b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800" dirty="0"/>
              <a:t/>
            </a:r>
            <a:br>
              <a:rPr lang="es-CO" sz="1800" dirty="0"/>
            </a:br>
            <a:r>
              <a:rPr lang="es-CO" sz="1800" b="1" dirty="0"/>
              <a:t>Resolución 2626 </a:t>
            </a:r>
            <a:r>
              <a:rPr lang="es-CO" sz="1800" b="1" dirty="0" smtClean="0"/>
              <a:t> de 19 de septiembre de 2019</a:t>
            </a:r>
            <a:br>
              <a:rPr lang="es-CO" sz="1800" b="1" dirty="0" smtClean="0"/>
            </a:br>
            <a:r>
              <a:rPr lang="es-CO" sz="1800" b="1" dirty="0"/>
              <a:t/>
            </a:r>
            <a:br>
              <a:rPr lang="es-CO" sz="1800" b="1" dirty="0"/>
            </a:br>
            <a:r>
              <a:rPr lang="es-CO" sz="1800" dirty="0"/>
              <a:t>Por  la cual se modifica la </a:t>
            </a:r>
            <a:r>
              <a:rPr lang="es-CO" sz="1800" dirty="0" smtClean="0"/>
              <a:t>Política </a:t>
            </a:r>
            <a:r>
              <a:rPr lang="es-CO" sz="1800" dirty="0"/>
              <a:t>de atención integral en </a:t>
            </a:r>
            <a:r>
              <a:rPr lang="es-CO" sz="1800" dirty="0" smtClean="0"/>
              <a:t>salud </a:t>
            </a:r>
            <a:r>
              <a:rPr lang="es-CO" sz="1800" dirty="0"/>
              <a:t>y el modelo de atención integral en salud</a:t>
            </a:r>
            <a:endParaRPr sz="1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CuadroTexto 6"/>
          <p:cNvSpPr txBox="1"/>
          <p:nvPr/>
        </p:nvSpPr>
        <p:spPr>
          <a:xfrm>
            <a:off x="2136370" y="257693"/>
            <a:ext cx="211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 smtClean="0">
                <a:solidFill>
                  <a:schemeClr val="tx1"/>
                </a:solidFill>
                <a:latin typeface="Lato Hairline"/>
                <a:ea typeface="Lato Hairline"/>
                <a:cs typeface="Lato Hairline"/>
                <a:sym typeface="Lato Hairline"/>
              </a:rPr>
              <a:t>NORMATIVIDAD</a:t>
            </a:r>
            <a:endParaRPr lang="es-CO" sz="1800" b="1" dirty="0">
              <a:solidFill>
                <a:schemeClr val="tx1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4294967295"/>
          </p:nvPr>
        </p:nvSpPr>
        <p:spPr>
          <a:xfrm>
            <a:off x="1094775" y="1766175"/>
            <a:ext cx="695445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Cambia lo superficial</a:t>
            </a:r>
          </a:p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Cambia también lo profundo</a:t>
            </a:r>
          </a:p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Cambia el modo de pensar</a:t>
            </a:r>
          </a:p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Cambia todo en este mundo</a:t>
            </a:r>
          </a:p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Cambia el clima con los años</a:t>
            </a:r>
          </a:p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Cambia el pastor su rebaño</a:t>
            </a:r>
          </a:p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Y así como todo cambia</a:t>
            </a:r>
          </a:p>
          <a:p>
            <a:pPr marL="0" lvl="0" indent="0" algn="ctr">
              <a:buNone/>
            </a:pPr>
            <a:r>
              <a:rPr lang="es-CO" sz="1600" b="1" dirty="0">
                <a:solidFill>
                  <a:srgbClr val="FFFFFF"/>
                </a:solidFill>
              </a:rPr>
              <a:t>Que yo cambie no es extraño</a:t>
            </a: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5478085" y="4593452"/>
            <a:ext cx="1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solidFill>
                  <a:schemeClr val="bg1"/>
                </a:solidFill>
              </a:rPr>
              <a:t>Julio </a:t>
            </a:r>
            <a:r>
              <a:rPr lang="es-CO" sz="1200" i="1" dirty="0" err="1">
                <a:solidFill>
                  <a:schemeClr val="bg1"/>
                </a:solidFill>
              </a:rPr>
              <a:t>Numhauser</a:t>
            </a:r>
            <a:endParaRPr lang="es-CO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4294967295"/>
          </p:nvPr>
        </p:nvSpPr>
        <p:spPr>
          <a:xfrm>
            <a:off x="6169184" y="4995385"/>
            <a:ext cx="550040" cy="391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3844;p14"/>
          <p:cNvSpPr txBox="1">
            <a:spLocks/>
          </p:cNvSpPr>
          <p:nvPr/>
        </p:nvSpPr>
        <p:spPr>
          <a:xfrm>
            <a:off x="327430" y="1365577"/>
            <a:ext cx="6041084" cy="1136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 gratuitas        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Determinantes sociales de salud    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Promoción de la salud y gestión integral del riesgo</a:t>
            </a:r>
          </a:p>
          <a:p>
            <a:pPr>
              <a:spcBef>
                <a:spcPts val="1000"/>
              </a:spcBef>
            </a:pPr>
            <a:r>
              <a:rPr lang="es-CO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</a:t>
            </a:r>
          </a:p>
          <a:p>
            <a:pPr>
              <a:spcBef>
                <a:spcPts val="1000"/>
              </a:spcBef>
            </a:pPr>
            <a:r>
              <a:rPr lang="es-CO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Enfoque de derechos                           </a:t>
            </a:r>
          </a:p>
          <a:p>
            <a:pPr>
              <a:spcBef>
                <a:spcPts val="1000"/>
              </a:spcBef>
            </a:pPr>
            <a:r>
              <a:rPr lang="es-CO" b="1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CO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                    Enfoque diferencial         </a:t>
            </a:r>
          </a:p>
          <a:p>
            <a:pPr>
              <a:spcBef>
                <a:spcPts val="1000"/>
              </a:spcBef>
            </a:pPr>
            <a:r>
              <a:rPr lang="es-CO" b="1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s-CO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                                                     Enfoque poblacional</a:t>
            </a:r>
          </a:p>
          <a:p>
            <a:pPr>
              <a:spcBef>
                <a:spcPts val="1000"/>
              </a:spcBef>
            </a:pPr>
            <a:r>
              <a:rPr lang="es-CO" sz="1200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</a:t>
            </a:r>
          </a:p>
          <a:p>
            <a:pPr>
              <a:spcBef>
                <a:spcPts val="1000"/>
              </a:spcBef>
            </a:pPr>
            <a:r>
              <a:rPr lang="es-CO" sz="1200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                                    </a:t>
            </a:r>
            <a:endParaRPr lang="es-CO" sz="1200" dirty="0" smtClean="0">
              <a:solidFill>
                <a:srgbClr val="0B87A1"/>
              </a:solidFill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CO" sz="1200" dirty="0" smtClean="0">
                <a:solidFill>
                  <a:srgbClr val="0B87A1"/>
                </a:solidFill>
              </a:rPr>
              <a:t>Bien </a:t>
            </a:r>
            <a:r>
              <a:rPr lang="es-CO" sz="1200" dirty="0">
                <a:solidFill>
                  <a:srgbClr val="0B87A1"/>
                </a:solidFill>
              </a:rPr>
              <a:t>meritorio </a:t>
            </a:r>
            <a:endParaRPr lang="es-CO" sz="1200" dirty="0" smtClean="0">
              <a:solidFill>
                <a:srgbClr val="0B87A1"/>
              </a:solidFill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endParaRPr lang="es-CO" sz="1200" dirty="0" smtClean="0">
              <a:solidFill>
                <a:srgbClr val="0B87A1"/>
              </a:solidFill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CO" sz="1200" dirty="0" smtClean="0">
                <a:solidFill>
                  <a:srgbClr val="0B87A1"/>
                </a:solidFill>
              </a:rPr>
              <a:t>         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s-CO" sz="1200" dirty="0">
              <a:solidFill>
                <a:srgbClr val="0B87A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24136" r="14937" b="52620"/>
          <a:stretch/>
        </p:blipFill>
        <p:spPr>
          <a:xfrm>
            <a:off x="5225924" y="4249456"/>
            <a:ext cx="1419884" cy="5481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19" y="4263022"/>
            <a:ext cx="984228" cy="6403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03" y="4176418"/>
            <a:ext cx="1215209" cy="729126"/>
          </a:xfrm>
          <a:prstGeom prst="rect">
            <a:avLst/>
          </a:prstGeom>
        </p:spPr>
      </p:pic>
      <p:sp>
        <p:nvSpPr>
          <p:cNvPr id="9" name="Señal de prohibido 8"/>
          <p:cNvSpPr/>
          <p:nvPr/>
        </p:nvSpPr>
        <p:spPr>
          <a:xfrm>
            <a:off x="4125467" y="4355289"/>
            <a:ext cx="545931" cy="371383"/>
          </a:xfrm>
          <a:prstGeom prst="noSmoking">
            <a:avLst/>
          </a:prstGeom>
          <a:solidFill>
            <a:srgbClr val="FF0000"/>
          </a:solidFill>
          <a:ln w="19050">
            <a:solidFill>
              <a:schemeClr val="accent1">
                <a:shade val="50000"/>
              </a:schemeClr>
            </a:solidFill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Señal de prohibido 9"/>
          <p:cNvSpPr/>
          <p:nvPr/>
        </p:nvSpPr>
        <p:spPr>
          <a:xfrm>
            <a:off x="2802041" y="4397528"/>
            <a:ext cx="545931" cy="371383"/>
          </a:xfrm>
          <a:prstGeom prst="noSmoking">
            <a:avLst/>
          </a:prstGeom>
          <a:solidFill>
            <a:srgbClr val="FF0000"/>
          </a:solidFill>
          <a:ln w="19050">
            <a:solidFill>
              <a:schemeClr val="accent1">
                <a:shade val="50000"/>
              </a:schemeClr>
            </a:solidFill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Señal de prohibido 10"/>
          <p:cNvSpPr/>
          <p:nvPr/>
        </p:nvSpPr>
        <p:spPr>
          <a:xfrm>
            <a:off x="5668779" y="4339438"/>
            <a:ext cx="545931" cy="371383"/>
          </a:xfrm>
          <a:prstGeom prst="noSmoking">
            <a:avLst/>
          </a:prstGeom>
          <a:solidFill>
            <a:srgbClr val="FF0000"/>
          </a:solidFill>
          <a:ln w="19050">
            <a:solidFill>
              <a:schemeClr val="accent1">
                <a:shade val="50000"/>
              </a:schemeClr>
            </a:solidFill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1717546" y="4620106"/>
            <a:ext cx="305545" cy="1065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Google Shape;3841;p14"/>
          <p:cNvSpPr txBox="1">
            <a:spLocks/>
          </p:cNvSpPr>
          <p:nvPr/>
        </p:nvSpPr>
        <p:spPr>
          <a:xfrm>
            <a:off x="570649" y="576812"/>
            <a:ext cx="2777323" cy="6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>
              <a:spcBef>
                <a:spcPts val="1000"/>
              </a:spcBef>
            </a:pPr>
            <a:r>
              <a:rPr lang="es-CO" sz="2000" b="1" dirty="0" smtClean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CARACTERÍSTICAS</a:t>
            </a:r>
            <a:r>
              <a:rPr lang="es-CO" sz="2000" b="1" dirty="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3197822"/>
              </p:ext>
            </p:extLst>
          </p:nvPr>
        </p:nvGraphicFramePr>
        <p:xfrm>
          <a:off x="734291" y="915499"/>
          <a:ext cx="5882640" cy="389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936864" y="515389"/>
            <a:ext cx="368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¿CÓMO SE CONSTRUYE? </a:t>
            </a:r>
            <a:endParaRPr lang="es-CO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60648889"/>
              </p:ext>
            </p:extLst>
          </p:nvPr>
        </p:nvGraphicFramePr>
        <p:xfrm>
          <a:off x="667657" y="4816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2815771" y="103317"/>
            <a:ext cx="2032000" cy="333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SALUD AMBIENTAL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55839" y="730200"/>
            <a:ext cx="2452915" cy="5007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ysClr val="windowText" lastClr="000000"/>
                </a:solidFill>
              </a:rPr>
              <a:t>VIDA SALUDABLE Y CONDICIONES CRÓNICAS</a:t>
            </a:r>
            <a:endParaRPr lang="es-CO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1200" y="2249715"/>
            <a:ext cx="2162629" cy="449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CONVIVENCIA SOCIAL Y SALUD MENTAL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55771" y="3513414"/>
            <a:ext cx="2772229" cy="4100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SEGURIDAD ALIMENTARIA Y NUTRICIONAL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7771" y="4597402"/>
            <a:ext cx="3048000" cy="4698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SEXUALIDAD DERECHOS SEXUALES Y REPRODUCTIVOS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7713" y="3391857"/>
            <a:ext cx="1930400" cy="653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VIDA SALUDABLE Y ENFERMEDADES TRANSMISIBLES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0628" y="2090057"/>
            <a:ext cx="1553029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SALUD EN EMERGENCIAS Y DESATRES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313" y="693781"/>
            <a:ext cx="1828800" cy="5370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SALUD Y AMBITO DE VIDA LABORAL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1327" y="1861744"/>
            <a:ext cx="2088737" cy="13296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8</a:t>
            </a:fld>
            <a:endParaRPr lang="es-CO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524573"/>
              </p:ext>
            </p:extLst>
          </p:nvPr>
        </p:nvGraphicFramePr>
        <p:xfrm>
          <a:off x="665018" y="767888"/>
          <a:ext cx="5345083" cy="360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3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/>
          <p:nvPr/>
        </p:nvSpPr>
        <p:spPr>
          <a:xfrm>
            <a:off x="516325" y="1071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5">
            <a:hlinkClick r:id="rId4" action="ppaction://hlinkfile"/>
          </p:cNvPr>
          <p:cNvSpPr/>
          <p:nvPr/>
        </p:nvSpPr>
        <p:spPr>
          <a:xfrm>
            <a:off x="1095555" y="3480551"/>
            <a:ext cx="1342845" cy="165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PIC MUNICIPAL</a:t>
            </a:r>
            <a:endParaRPr sz="1000" b="1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4294967295"/>
          </p:nvPr>
        </p:nvSpPr>
        <p:spPr>
          <a:xfrm>
            <a:off x="5384800" y="444300"/>
            <a:ext cx="324315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4800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ANEXO TÉCNICO</a:t>
            </a:r>
            <a:endParaRPr sz="4800" dirty="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7" name="Google Shape;244;p35">
            <a:hlinkClick r:id="rId5" action="ppaction://hlinkfile"/>
          </p:cNvPr>
          <p:cNvSpPr/>
          <p:nvPr/>
        </p:nvSpPr>
        <p:spPr>
          <a:xfrm>
            <a:off x="2438400" y="3480551"/>
            <a:ext cx="1555630" cy="165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PIC DEPARTAMENTAL </a:t>
            </a:r>
            <a:endParaRPr sz="1000" b="1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25" y="1245747"/>
            <a:ext cx="3457536" cy="2234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B7B7B7"/>
      </a:lt2>
      <a:accent1>
        <a:srgbClr val="5FDB72"/>
      </a:accent1>
      <a:accent2>
        <a:srgbClr val="1CCFBA"/>
      </a:accent2>
      <a:accent3>
        <a:srgbClr val="23ADDF"/>
      </a:accent3>
      <a:accent4>
        <a:srgbClr val="E650D3"/>
      </a:accent4>
      <a:accent5>
        <a:srgbClr val="8B1EA0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316</Words>
  <Application>Microsoft Office PowerPoint</Application>
  <PresentationFormat>Presentación en pantalla (16:9)</PresentationFormat>
  <Paragraphs>91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Montserrat</vt:lpstr>
      <vt:lpstr>Calibri</vt:lpstr>
      <vt:lpstr>Lato Hairline</vt:lpstr>
      <vt:lpstr>Titillium Web</vt:lpstr>
      <vt:lpstr>Arial</vt:lpstr>
      <vt:lpstr>Lato Light</vt:lpstr>
      <vt:lpstr>Eglamour template</vt:lpstr>
      <vt:lpstr>PLAN DE INTERVENCIONES COLECTIVAS (PIC)</vt:lpstr>
      <vt:lpstr>¿QUE ES ?</vt:lpstr>
      <vt:lpstr>Resolución 518 del 24 de febrero de 2015  “ Por la cual se dictan disposiciones en relación con la Gestión de la Salud Pública y se establecen directrices para la ejecución, seguimiento y evaluación del plan de Salud Pública de Intervenciones Colectivas –PIC”   Resolución 2626  de 19 de septiembre de 2019  Por  la cual se modifica la Política de atención integral en salud y el modelo de atención integral en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  <vt:lpstr>Presentación de PowerPoint</vt:lpstr>
      <vt:lpstr>Diagrams and infographics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INTERVENCIONES COLECTIVAS (PIC)</dc:title>
  <dc:creator>Hospital - PIC01</dc:creator>
  <cp:lastModifiedBy>SIAU</cp:lastModifiedBy>
  <cp:revision>18</cp:revision>
  <dcterms:modified xsi:type="dcterms:W3CDTF">2024-02-09T03:54:35Z</dcterms:modified>
</cp:coreProperties>
</file>